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660"/>
  </p:normalViewPr>
  <p:slideViewPr>
    <p:cSldViewPr>
      <p:cViewPr>
        <p:scale>
          <a:sx n="71" d="100"/>
          <a:sy n="71" d="100"/>
        </p:scale>
        <p:origin x="-1120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DF6D27B-D275-4D08-A5CC-FF970D714F9B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AE2AB089-3600-4818-9862-FA6490C9CF5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Правописание причастий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Буквы </a:t>
            </a:r>
            <a:r>
              <a:rPr lang="ru-RU" dirty="0"/>
              <a:t>Н и НН в причастиях</a:t>
            </a:r>
          </a:p>
        </p:txBody>
      </p:sp>
    </p:spTree>
    <p:extLst>
      <p:ext uri="{BB962C8B-B14F-4D97-AF65-F5344CB8AC3E}">
        <p14:creationId xmlns:p14="http://schemas.microsoft.com/office/powerpoint/2010/main" val="337813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266" y="332656"/>
            <a:ext cx="7024744" cy="1143000"/>
          </a:xfrm>
        </p:spPr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лгоритм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248189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9329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Потренируемся!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Вставь </a:t>
            </a:r>
            <a:r>
              <a:rPr lang="ru-RU" b="1" dirty="0"/>
              <a:t>пропущенные </a:t>
            </a:r>
            <a:r>
              <a:rPr lang="ru-RU" b="1" dirty="0" smtClean="0"/>
              <a:t>буквы. В </a:t>
            </a:r>
            <a:r>
              <a:rPr lang="ru-RU" b="1" dirty="0"/>
              <a:t>каком </a:t>
            </a:r>
            <a:r>
              <a:rPr lang="ru-RU" b="1" dirty="0" smtClean="0"/>
              <a:t>предложении выделенное слово является причастиями? Используй алгоритм.</a:t>
            </a:r>
          </a:p>
          <a:p>
            <a:endParaRPr lang="ru-RU" b="1" dirty="0" smtClean="0"/>
          </a:p>
          <a:p>
            <a:pPr marL="68580" indent="0">
              <a:buNone/>
            </a:pPr>
            <a:r>
              <a:rPr lang="ru-RU" dirty="0" smtClean="0"/>
              <a:t>1</a:t>
            </a:r>
            <a:r>
              <a:rPr lang="ru-RU" dirty="0"/>
              <a:t>) Алым золотом отсвечивают мачты, блестит </a:t>
            </a:r>
            <a:r>
              <a:rPr lang="ru-RU" b="1" dirty="0"/>
              <a:t>краше..</a:t>
            </a:r>
            <a:r>
              <a:rPr lang="ru-RU" b="1" dirty="0" err="1"/>
              <a:t>ый</a:t>
            </a:r>
            <a:r>
              <a:rPr lang="ru-RU" b="1" dirty="0"/>
              <a:t> </a:t>
            </a:r>
            <a:r>
              <a:rPr lang="ru-RU" dirty="0"/>
              <a:t>борт корабля.</a:t>
            </a:r>
          </a:p>
          <a:p>
            <a:pPr marL="68580" indent="0">
              <a:buNone/>
            </a:pPr>
            <a:r>
              <a:rPr lang="ru-RU" dirty="0"/>
              <a:t>2) В </a:t>
            </a:r>
            <a:r>
              <a:rPr lang="ru-RU" b="1" dirty="0" err="1"/>
              <a:t>студё</a:t>
            </a:r>
            <a:r>
              <a:rPr lang="ru-RU" b="1" dirty="0"/>
              <a:t>..</a:t>
            </a:r>
            <a:r>
              <a:rPr lang="ru-RU" b="1" dirty="0" err="1"/>
              <a:t>ые</a:t>
            </a:r>
            <a:r>
              <a:rPr lang="ru-RU" dirty="0"/>
              <a:t> зимние дни тетерева, падая с берёз, зарываются в снег, в глубокие лунки.</a:t>
            </a:r>
          </a:p>
          <a:p>
            <a:pPr marL="68580" indent="0">
              <a:buNone/>
            </a:pPr>
            <a:r>
              <a:rPr lang="ru-RU" dirty="0"/>
              <a:t>3) Я очень люблю </a:t>
            </a:r>
            <a:r>
              <a:rPr lang="ru-RU" dirty="0" smtClean="0"/>
              <a:t>письменный </a:t>
            </a:r>
            <a:r>
              <a:rPr lang="ru-RU" dirty="0"/>
              <a:t>стол, </a:t>
            </a:r>
            <a:r>
              <a:rPr lang="ru-RU" b="1" dirty="0" err="1"/>
              <a:t>сдела</a:t>
            </a:r>
            <a:r>
              <a:rPr lang="ru-RU" b="1" dirty="0"/>
              <a:t>..</a:t>
            </a:r>
            <a:r>
              <a:rPr lang="ru-RU" b="1" dirty="0" err="1"/>
              <a:t>ый</a:t>
            </a:r>
            <a:r>
              <a:rPr lang="ru-RU" dirty="0"/>
              <a:t> руками дядюшки.</a:t>
            </a:r>
          </a:p>
          <a:p>
            <a:pPr marL="68580" indent="0">
              <a:buNone/>
            </a:pPr>
            <a:r>
              <a:rPr lang="ru-RU" dirty="0"/>
              <a:t>4) </a:t>
            </a:r>
            <a:r>
              <a:rPr lang="ru-RU" b="1" dirty="0" err="1"/>
              <a:t>Учё</a:t>
            </a:r>
            <a:r>
              <a:rPr lang="ru-RU" b="1" dirty="0"/>
              <a:t>..</a:t>
            </a:r>
            <a:r>
              <a:rPr lang="ru-RU" b="1" dirty="0" err="1"/>
              <a:t>ые</a:t>
            </a:r>
            <a:r>
              <a:rPr lang="ru-RU" dirty="0"/>
              <a:t> лесоводы утверждают, что некоторые дубы живут до тысячи лет.</a:t>
            </a:r>
          </a:p>
        </p:txBody>
      </p:sp>
    </p:spTree>
    <p:extLst>
      <p:ext uri="{BB962C8B-B14F-4D97-AF65-F5344CB8AC3E}">
        <p14:creationId xmlns:p14="http://schemas.microsoft.com/office/powerpoint/2010/main" val="5390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Подведем итоги</a:t>
            </a:r>
            <a:r>
              <a:rPr lang="ru-RU" dirty="0"/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Что вы узнали сегодня?</a:t>
            </a:r>
          </a:p>
          <a:p>
            <a:r>
              <a:rPr lang="ru-RU" dirty="0" smtClean="0"/>
              <a:t>Когда в причастии пишется Н? Когда пишется НН?</a:t>
            </a:r>
          </a:p>
          <a:p>
            <a:r>
              <a:rPr lang="ru-RU" dirty="0" smtClean="0"/>
              <a:t>С какими словами нельзя путать причастия? Почему?</a:t>
            </a:r>
          </a:p>
          <a:p>
            <a:r>
              <a:rPr lang="ru-RU" dirty="0" smtClean="0"/>
              <a:t>Назовите признаки отглагольного прилагательного.</a:t>
            </a:r>
          </a:p>
          <a:p>
            <a:r>
              <a:rPr lang="ru-RU" dirty="0" smtClean="0"/>
              <a:t>Какой алгоритм надо использовать, если слово вызвало затруднение?</a:t>
            </a:r>
          </a:p>
        </p:txBody>
      </p:sp>
    </p:spTree>
    <p:extLst>
      <p:ext uri="{BB962C8B-B14F-4D97-AF65-F5344CB8AC3E}">
        <p14:creationId xmlns:p14="http://schemas.microsoft.com/office/powerpoint/2010/main" val="25104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 и НН в причастиях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Выделите суффиксы в причастиях. Какую особенность вы заметили?</a:t>
            </a:r>
          </a:p>
          <a:p>
            <a:pPr algn="ctr"/>
            <a:r>
              <a:rPr lang="ru-RU" i="1" dirty="0"/>
              <a:t>украшенный – украшен</a:t>
            </a:r>
            <a:endParaRPr lang="ru-RU" dirty="0"/>
          </a:p>
          <a:p>
            <a:pPr algn="ctr"/>
            <a:r>
              <a:rPr lang="ru-RU" i="1" dirty="0"/>
              <a:t>сорванный – сорван</a:t>
            </a:r>
            <a:endParaRPr lang="ru-RU" dirty="0"/>
          </a:p>
          <a:p>
            <a:pPr algn="ctr"/>
            <a:r>
              <a:rPr lang="ru-RU" i="1" dirty="0"/>
              <a:t>растворенный – растворен</a:t>
            </a:r>
            <a:endParaRPr lang="ru-RU" dirty="0"/>
          </a:p>
          <a:p>
            <a:pPr algn="ctr"/>
            <a:r>
              <a:rPr lang="ru-RU" i="1" dirty="0"/>
              <a:t>сделанный –</a:t>
            </a:r>
            <a:r>
              <a:rPr lang="ru-RU" i="1" dirty="0" smtClean="0"/>
              <a:t> </a:t>
            </a:r>
            <a:r>
              <a:rPr lang="ru-RU" i="1" dirty="0"/>
              <a:t>сделан</a:t>
            </a:r>
            <a:endParaRPr lang="ru-RU" dirty="0"/>
          </a:p>
          <a:p>
            <a:r>
              <a:rPr lang="ru-RU" b="1" dirty="0"/>
              <a:t>Определите формы причастий. Чем отличаются причастия в первом столбике?</a:t>
            </a:r>
          </a:p>
          <a:p>
            <a:r>
              <a:rPr lang="ru-RU" b="1" dirty="0"/>
              <a:t>Сформулируйте правило. В каких формах причастий пишется две Н?</a:t>
            </a:r>
          </a:p>
        </p:txBody>
      </p:sp>
    </p:spTree>
    <p:extLst>
      <p:ext uri="{BB962C8B-B14F-4D97-AF65-F5344CB8AC3E}">
        <p14:creationId xmlns:p14="http://schemas.microsoft.com/office/powerpoint/2010/main" val="969067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Сверимся с учебником. </a:t>
            </a:r>
          </a:p>
          <a:p>
            <a:endParaRPr lang="ru-RU" b="1" dirty="0"/>
          </a:p>
          <a:p>
            <a:r>
              <a:rPr lang="ru-RU" b="1" dirty="0" smtClean="0"/>
              <a:t>Верно ли мы сформулировали правило?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28" y="4437112"/>
            <a:ext cx="8850608" cy="1553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6404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Потренируемся!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В каком предложении в выделенном причастии на </a:t>
            </a:r>
            <a:r>
              <a:rPr lang="ru-RU" b="1" dirty="0" smtClean="0"/>
              <a:t>месте </a:t>
            </a:r>
            <a:r>
              <a:rPr lang="ru-RU" b="1" dirty="0"/>
              <a:t>пропуска пишется НН?</a:t>
            </a:r>
          </a:p>
          <a:p>
            <a:pPr marL="68580" indent="0">
              <a:buNone/>
            </a:pPr>
            <a:r>
              <a:rPr lang="ru-RU" dirty="0"/>
              <a:t>1) Семена были </a:t>
            </a:r>
            <a:r>
              <a:rPr lang="ru-RU" b="1" dirty="0" err="1"/>
              <a:t>провея</a:t>
            </a:r>
            <a:r>
              <a:rPr lang="ru-RU" b="1" dirty="0"/>
              <a:t>..ы</a:t>
            </a:r>
            <a:r>
              <a:rPr lang="ru-RU" dirty="0"/>
              <a:t>. (В. Панова)</a:t>
            </a:r>
          </a:p>
          <a:p>
            <a:pPr marL="68580" indent="0">
              <a:buNone/>
            </a:pPr>
            <a:r>
              <a:rPr lang="ru-RU" dirty="0"/>
              <a:t>2) Около вёдер </a:t>
            </a:r>
            <a:r>
              <a:rPr lang="ru-RU" b="1" dirty="0" err="1"/>
              <a:t>разложе</a:t>
            </a:r>
            <a:r>
              <a:rPr lang="ru-RU" b="1" dirty="0"/>
              <a:t>..ы</a:t>
            </a:r>
            <a:r>
              <a:rPr lang="ru-RU" dirty="0"/>
              <a:t> лески, крючки, и отливают на солнце пунцовым огнём прудовые червяки. (А. Чехов)</a:t>
            </a:r>
          </a:p>
          <a:p>
            <a:pPr marL="68580" indent="0">
              <a:buNone/>
            </a:pPr>
            <a:r>
              <a:rPr lang="ru-RU" dirty="0"/>
              <a:t>3) К отдельным кустикам водорослей </a:t>
            </a:r>
            <a:r>
              <a:rPr lang="ru-RU" b="1" dirty="0" err="1"/>
              <a:t>прикрепле</a:t>
            </a:r>
            <a:r>
              <a:rPr lang="ru-RU" b="1" dirty="0"/>
              <a:t>..ы</a:t>
            </a:r>
            <a:r>
              <a:rPr lang="ru-RU" dirty="0"/>
              <a:t> комья летучих рыб. (Н. Тарасов)</a:t>
            </a:r>
          </a:p>
          <a:p>
            <a:pPr marL="68580" indent="0">
              <a:buNone/>
            </a:pPr>
            <a:r>
              <a:rPr lang="ru-RU" dirty="0"/>
              <a:t>4) Шея у Ковалёва была красная, </a:t>
            </a:r>
            <a:r>
              <a:rPr lang="ru-RU" b="1" dirty="0" err="1"/>
              <a:t>обветре</a:t>
            </a:r>
            <a:r>
              <a:rPr lang="ru-RU" b="1" dirty="0"/>
              <a:t>..</a:t>
            </a:r>
            <a:r>
              <a:rPr lang="ru-RU" b="1" dirty="0" err="1"/>
              <a:t>ая</a:t>
            </a:r>
            <a:r>
              <a:rPr lang="ru-RU" dirty="0"/>
              <a:t>, вся в крупных, клетчатых морщинах. (В. Катаев)</a:t>
            </a:r>
          </a:p>
        </p:txBody>
      </p:sp>
    </p:spTree>
    <p:extLst>
      <p:ext uri="{BB962C8B-B14F-4D97-AF65-F5344CB8AC3E}">
        <p14:creationId xmlns:p14="http://schemas.microsoft.com/office/powerpoint/2010/main" val="97419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852" y="476672"/>
            <a:ext cx="7024744" cy="1143000"/>
          </a:xfrm>
        </p:spPr>
        <p:txBody>
          <a:bodyPr/>
          <a:lstStyle/>
          <a:p>
            <a:r>
              <a:rPr lang="ru-RU" dirty="0" smtClean="0"/>
              <a:t>Есть нюанс!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628800"/>
            <a:ext cx="6777317" cy="3358108"/>
          </a:xfrm>
        </p:spPr>
        <p:txBody>
          <a:bodyPr/>
          <a:lstStyle/>
          <a:p>
            <a:r>
              <a:rPr lang="ru-RU" sz="2000" dirty="0" smtClean="0"/>
              <a:t>Прочитай отрывок из стихотворения С. Есенина (упр. 453). </a:t>
            </a:r>
          </a:p>
          <a:p>
            <a:r>
              <a:rPr lang="ru-RU" sz="2000" dirty="0" smtClean="0"/>
              <a:t>Выделенное слово пишется с Н или с НН?</a:t>
            </a:r>
          </a:p>
          <a:p>
            <a:r>
              <a:rPr lang="ru-RU" sz="2000" dirty="0" smtClean="0"/>
              <a:t>Соответствует ли это изученному правилу?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862" y="3501008"/>
            <a:ext cx="5038725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7792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Слово «бешеным», хоть и стоит в полной форме, пишется с Н. </a:t>
            </a:r>
            <a:r>
              <a:rPr lang="ru-RU" b="1" dirty="0" smtClean="0"/>
              <a:t>Почему?</a:t>
            </a:r>
          </a:p>
          <a:p>
            <a:endParaRPr lang="ru-RU" dirty="0" smtClean="0"/>
          </a:p>
          <a:p>
            <a:r>
              <a:rPr lang="ru-RU" dirty="0" smtClean="0"/>
              <a:t>Полные причастия пишутся с НН, но слово «бешеный» </a:t>
            </a:r>
            <a:r>
              <a:rPr lang="ru-RU" b="1" dirty="0" smtClean="0"/>
              <a:t>не причастие, а отглагольное прилагательное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Отглагольные прилагательные пишутся с 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Чтобы правильно писать слова, надо уметь отличать причастия и отглагольные прилагательные.</a:t>
            </a:r>
          </a:p>
        </p:txBody>
      </p:sp>
    </p:spTree>
    <p:extLst>
      <p:ext uri="{BB962C8B-B14F-4D97-AF65-F5344CB8AC3E}">
        <p14:creationId xmlns:p14="http://schemas.microsoft.com/office/powerpoint/2010/main" val="2412474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Учимся отличать причастия от отглагольных прилагательных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Рассмотри таблицу. Ответь на вопросы (следующий слайд).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796977"/>
            <a:ext cx="7128792" cy="4061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747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Учимся отличать причастия от отглагольных прилагательных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Ответь на вопросы, используя таблицу с предыдущего слайда.</a:t>
            </a:r>
          </a:p>
          <a:p>
            <a:endParaRPr lang="ru-RU" b="1" dirty="0" smtClean="0"/>
          </a:p>
          <a:p>
            <a:r>
              <a:rPr lang="ru-RU" dirty="0" smtClean="0"/>
              <a:t>Какая </a:t>
            </a:r>
            <a:r>
              <a:rPr lang="ru-RU" dirty="0"/>
              <a:t>часть слова есть у причастия, но отсутствует у прилагательного</a:t>
            </a:r>
            <a:r>
              <a:rPr lang="ru-RU" dirty="0" smtClean="0"/>
              <a:t>?</a:t>
            </a:r>
          </a:p>
          <a:p>
            <a:r>
              <a:rPr lang="ru-RU" dirty="0" smtClean="0"/>
              <a:t>Причастие </a:t>
            </a:r>
            <a:r>
              <a:rPr lang="ru-RU" dirty="0"/>
              <a:t>без приставки обязательно будет иметь какие слова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Какой </a:t>
            </a:r>
            <a:r>
              <a:rPr lang="ru-RU" dirty="0"/>
              <a:t>суффикс есть у причастий</a:t>
            </a:r>
            <a:r>
              <a:rPr lang="ru-RU" dirty="0" smtClean="0"/>
              <a:t>?</a:t>
            </a:r>
          </a:p>
          <a:p>
            <a:endParaRPr lang="ru-RU" dirty="0"/>
          </a:p>
          <a:p>
            <a:r>
              <a:rPr lang="ru-RU" b="1" dirty="0" smtClean="0"/>
              <a:t>Сделай </a:t>
            </a:r>
            <a:r>
              <a:rPr lang="ru-RU" b="1" dirty="0"/>
              <a:t>вывод о том, чем отличаются отглагольные прилагательные от причастий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0641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Учимся отличать причастия от отглагольных прилагательных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Рассмотри признаки причастия и отглагольного прилагательного. Запомни их!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71" y="3861048"/>
            <a:ext cx="8516396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4636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57</TotalTime>
  <Words>459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Правописание причастий</vt:lpstr>
      <vt:lpstr>Н и НН в причастиях</vt:lpstr>
      <vt:lpstr>Правило</vt:lpstr>
      <vt:lpstr>Потренируемся!</vt:lpstr>
      <vt:lpstr>Есть нюанс!</vt:lpstr>
      <vt:lpstr>Презентация PowerPoint</vt:lpstr>
      <vt:lpstr>Учимся отличать причастия от отглагольных прилагательных</vt:lpstr>
      <vt:lpstr>Учимся отличать причастия от отглагольных прилагательных</vt:lpstr>
      <vt:lpstr>Учимся отличать причастия от отглагольных прилагательных</vt:lpstr>
      <vt:lpstr>Алгоритм</vt:lpstr>
      <vt:lpstr>Потренируемся!</vt:lpstr>
      <vt:lpstr>Подведем итоги!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Правописание причастий</dc:title>
  <dc:creator>Евгении Пустота</dc:creator>
  <cp:lastModifiedBy>Наталья Филипенкова</cp:lastModifiedBy>
  <cp:revision>7</cp:revision>
  <dcterms:created xsi:type="dcterms:W3CDTF">2022-02-13T10:36:11Z</dcterms:created>
  <dcterms:modified xsi:type="dcterms:W3CDTF">2022-06-07T08:21:31Z</dcterms:modified>
</cp:coreProperties>
</file>