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0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1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1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8689-6A1C-4263-BB26-CEFBF602270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5612-EE80-4953-9592-06087A55E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upload.wikimedia.org/wikipedia/commons/thumb/c/c7/%D0%9D%D0%B8%D0%BA%D0%BE%D0%BB%D0%B0%D0%B9_%D0%9D%D0%B5%D0%BA%D1%80%D0%B0%D1%81%D0%BE%D0%B2.jpg/272px-%D0%9D%D0%B8%D0%BA%D0%BE%D0%BB%D0%B0%D0%B9_%D0%9D%D0%B5%D0%BA%D1%80%D0%B0%D1%81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57524"/>
            <a:ext cx="25908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news.com/tn/50/upload/post/2021/03/09/136487285/026ba735414089b75a86c107bd17d4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7"/>
          <a:stretch/>
        </p:blipFill>
        <p:spPr bwMode="auto">
          <a:xfrm>
            <a:off x="307975" y="404664"/>
            <a:ext cx="47129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8546" y="116632"/>
            <a:ext cx="4030216" cy="3195786"/>
          </a:xfrm>
        </p:spPr>
        <p:txBody>
          <a:bodyPr>
            <a:normAutofit/>
          </a:bodyPr>
          <a:lstStyle/>
          <a:p>
            <a:r>
              <a:rPr lang="ru-RU" dirty="0" smtClean="0"/>
              <a:t>Стихотворение</a:t>
            </a:r>
            <a:br>
              <a:rPr lang="ru-RU" dirty="0" smtClean="0"/>
            </a:br>
            <a:r>
              <a:rPr lang="ru-RU" dirty="0" smtClean="0"/>
              <a:t>Н. А. Некрасова</a:t>
            </a:r>
            <a:br>
              <a:rPr lang="ru-RU" dirty="0" smtClean="0"/>
            </a:br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 descr="data:image/jpeg;base64,/9j/4AAQSkZJRgABAQAAAQABAAD/2wCEAAoHCBUVFRgVFRUYEhgSGBgYGhgYGBgYGBgYGhgaGhgYGhgcIS4lHB4rHxgYJjomKy8xNTU1GiQ7QDs0Py40NTEBDAwMEA8QGBIRGDQhGiE0NDExNDQ0MTQxNDQxNDQ0NDQ0MTQ0NDQxPzQ0Pz8/NDQ0PzQ/ND8/MTQxNDE/MTE0NP/AABEIARAAuQMBIgACEQEDEQH/xAAcAAABBQEBAQAAAAAAAAAAAAADAQIEBQYABwj/xAA7EAACAQIEBAQEBAQFBQEAAAABAgADEQQSITEFBkFRImFxgRMykaEHQlLwFLHB0SNicuHxFTNTgrKS/8QAFwEBAQEBAAAAAAAAAAAAAAAAAAECA//EAB8RAQEBAQADAQADAQAAAAAAAAABEQISITFBA1FhIv/aAAwDAQACEQMRAD8A9SM4RoMW841tzGMvEcxgMgfHiDUx14DwZ2aDLTiYBQY68Arx14Bs0TNA5p2aAbNOzQOeIXgHzRCYEPFzQH3jlgwY4GA60dEWLeBxiAx0SAjRLxTGwEtGsYrGNgMaIBHWjYDxOzRI0mApMaYwtELQHAxS8DniNUk0G+JF+JIbVZ3xZdXEvPGu0jfGEVakIlAxymBV49XhaOpjgYJWjwYQUGOvBgxwMAkS84RGgITEvGkxt4CZpxjLxxMBDEvEJiQFLQbtOJg3MKRngnqxKlSCUdZKCr4vIR60wPONDRQ0KfEJiXnEyhGAPSCyW0va3ePZpnuP8RelYA5fiZgG3ysASCQdxcWt5yC7FXodIZKsz/BOIGogd1ymoocobWVho4Xrv0P6h3lrTqDe/wDt5GDFojw6mQKLyUjSspCmEvBLHgwCAziY0mIYCNG2imdAHEJnGNgJEJimDZoCM0C7zqjSLWb7Sa04vc2hVgaPcx6mAYGKTGAxHaEOZoz4kY0YTCyHs8o+YKQcKTfqNLXudtOust2Mq+P/APZc9h29oFdgHbwj/wAb5SoNrAgKT9LG3kJMTGOrKrC5LuptsVQ2zHtpYyuwFW76+DMet9XCZQfTQGTcQVARwQFD3JIHyPmuLW0uSgiq0VGp7ydSaU+GYFQw1H19JZYd4iVOVoQNI6NCoZWRbzoixYHTrRbToEadOnQGtBOYVjA1IWAOZkue+K1qCUhRBJqO2YqMxsq3tbzv9pqarTJ8+06jYYtTbIaTB2sxVilirBSNfzDQRPqmcr83rXK0ai/Dqk2C2NmAW5OuoOm0kcV5rGGrFKlNyoUHOu9ztYbETN8g8GepWTEsMiUs9ySwZ2yhV8Lb/OSW8pr+bOHGth3VVVnt4C2ljfe9tPaWzmVJfSmwHPoqOV/h6hA/MiFyNfzAbTU4DjFKrpqjHXK4Kmw8jPHuE8VrYWoNHUMQpQtUS+v5ALBm1G6tuJv8Zxc0mCYqg6qctqyKrBdvE7p4bab2U6bW1i858SVrnMGRIOExJOnzAG17Efbt1B6yapmWi5e0z3MOMyMiEizm5vbUDcWOlz59jNERPJecuIN/FNa5ysRvpYZdL+et/WXmeVS+lqnEiz2bNak5cHLcKHGVLnoLknTpaWGNcVaVFEazZsrKDqWGyk9bBgfeZDh1UlDXY+AOtN1V/EFOYqxU7LfQ+Ug4PiL0qyVVu5Qrocx0XQgHobDTXtN+Gp5PYsFilu6bkFreeXt5AESxw7azAcI4uHcOga7ZQF62JIYbeV+mpm0wlxv6/fb7Gc7MaXKNDqZDpNJVOVkdTHiCEIsBZ068TNAjkxBEM4GFwrQNSEJgHaSmI1frKPj1A1aZormzVnRBl3HjBLHsAFMu6msZw+xdr/lsv1UE+2oho/A4NaVNUXZQBcm5NhuTCGne4PWHcQDVLWB67e0MqmlwxQ2YszFTsxzC/cX2Ms2Q5TfW+/ac7Rq14UKnhlUWAsOw2H9oYJEapFDwHWnm3P3AXeur0kL50JYAHQjre3a1h5T0gCdkEc3LqWPGeG8GruQrK/wxdXKD5U+YkpoWtc30O8v8N+HDP8QfHZMmbJ4Vys1vCxF7gHbuLTZ8dw1NwEeqKHx0ekriytdirGxOgBCW+0r+THxKPXw2If4hoqjo982j5gqsd/yg63tOnlfrORkeI06WGGHdaeVsVhqVW58WV1NqgXTQm1r+ek2PLGIzpmJIZiSUN/DbwjRtdcsw/OlTJiKNEnOMHhqNFuuZit6oPn4vqJpeSLiipzDKoIDE6nxE2IO0nU9Srz9bmgZNpiQaG0m03mWqNCLAAwyQydadlnCdAiXiEzrRpMKY7QFUwrmR3P70kqgVHtMvzLxJ8IyYml4i7KlSkT4XQK1n0+Vha2YdLb2mnYa/3nmXNvF0qVD8zZAi09gurXckfqI1uegAl5m0tWfCuYuJ4qo70jRVEtak6gKQToquBfPbW5I7zXO1apSVmT4NRbHJmDeIb2IvpaZ3kitRagCq3dGHxSWLDNrdwBpdraDU6jYS6q8bCZQ6sxqFsuQBhZWyHXvHV95iRYYasHUHY9ux63gquYRtNluGXQNuNNDa/TvJLW+sw0j0XMlo8jFdvOFpSiUHiN62/wB41TAY8FqbqpKsVIRgbFXt4WB6WNpdQOlg1cg4igjPTbRtHU2+V1vsfLoYzmHjlPA0jVZQXc/4aAAF37t/lXQk9tOsr6/E6uFwrVsQ6VnRQAAmQPUOire+tzubbXnk/FeK1sTUNWs+djoP0qv6UH5V8pvjnff4x1cBrV2d2d2zu5LMx/MxNyfrN/yVUV1RHcnJsnhs2pY366XvPOh/ObnkTgGIzriW/wANFzWVwQz6EGynZdd9NpvuTE5en0TJSGQqJ9rSUhnFtKWEWCWGWVDlizhOtAh3jGEIYNzChvItY94eqZDqN36SVVdxrEFKLsvzKLg9B3P+08ZxAd20DuQL6KSQNlvYemvnPYeNIXo1EBIzIRpvoc39B955/wAJFRKlJ7EEuHrXIUKgsyE5tALBmtY6Dbaa/juM9KCljKtBiFJplGW6kWs9NtMw730PuJouFcad6qC3gUqq/lRFC5FJPVi7Kbd8s7iXDaR/iqiMdKhALocqh7FgSB4GF+veV3CaJBAB1LqCptl0W9tCdD8tx3NtwZ0tlhPT0TgLlaaIxsVXKc2+dWytqTcjMCPVTLoPMty9iWbM7Ja5VLlbXKFlqXsNlZUtpa7285oVb008t5wvqtpDmOVxaRy+h1lZiuI2+W7Efu8gumrBesjCsXOm0p8M9SqSCMi9L7zQYHDBQAf+IGM/ECzrSoB7FWLld+mUXHuZm8LwCk2XNVc7EgKoBHUDqOkvObcIy10qlSv8SgcISMylTkKfTIfeR8KLHci2p9NOo7TrLZPTFntd8B4Vh6DZqaZnt85YsbX6X2moSrcX6ne5lBwvbsdr+XWXFIaeXac7bWosaLSUnlINM7SZSa/8pYJiw6CR0MMplZGAixt4toEMiDaEMG0LEaqZDqn9+Ul1pDqn7/aSqr8TXCjU2uCBrYHQn5ulhPNzx0GrUdlLB0dC12zshTRQT8hLBLsLkAkCwE13MeKRWpo/hVnQk2FiAGJBv55dJkuAcNWo5Lq5+EoqVM1r+JmINj8qqqgnqWsNNJrifrNavHLalSW2cVyvxkQIjO4oO+csx0Vcml/0zFVaiKyOiMRTXOpzAB1BJDP4b5ha1+tpuMRhM2LGrWqYR3OoJZ3BRBl2SyNlvfW4vMrxvCpRSysTp8PLe7ClSyhiWXTMzGxX/Pp1mp9W+l9wfjKIi51WmHW6C12YMxZrkbsCQCTvbWWZ4kWJA/fa88sfFklSSzZRazG4Vb6KvlNBwrmFEHjVr9De4HS1pO/479iTptEw9RtWa3l5esmUqIW3f92maTmxDYKLX07bTQcJw1arZ7NTTTVwQCLdBuT7Tnea3qxpAb/v6Syw1HqR7R1HCKnme5/tJSLLImsR+KuDLYVKw+ahWUEj9NRSv/0EmO5fxRcFDbNTAN+pUm2vp/War8SuYEyHBIQ7lkaqRqEVGzKl/wBZIHoJ57w7EZKiMflJCt6H/edM/wCWN9vR8AgIFh576XsNby5ot/Tf+kpsG4QaXO+ptfy+stqbG2/nb2nJ0TkB9LfSTMPvINI9P3vvJtBpYieohVMChhUMrI6xbxFnXgRGEGYQxrCGoiuJFqroZOqLImOrpSRnqMqIu5Y2Hp5yUYfj+DZipL2AK6tYImdiru1zd31FlHQE6wfCcKivUSq5ZfiJRLuXDkl0shVGuwcgggm1lv1MqeYeYBiapSk4pUV8WYoczOcgZgu5bwi17fL5y44LWKpTqsUrZnd/FYABQqAEWAz3Yu7nQagk9NTmyJau8SBnJIQqciU7WRVQsruoJ+Zzlaw8gNN557zCGAswCor1lCqTYlSmpJJLG5A9QdJr6HEUqI+IWs5/hWrlgrKzOiszoiOQMpIKqWT8rADaYer4qLVWBJY2UdA1QEuQbm1mUEdbMAZeZlL7TuWOS6mMBfOtCmCVzspcsw+ZUUEXtpqT1mzwv4a4RPnerWI7kUx9FF/vO/DTiaPhPg5lD0Hc5SQCVdi6sL7/AJh/6iXnEebMFRdabVg7syplpgPlLEAF2Byrv6+UvXXVuMyQbhXLmEw+tKggYaZ2u7+gZr29pasO8jcQ4nh8OL169Ol/rdQfZRdj9JjuNfiZh0uuGptiG6M96aew+ZvoB5yZauyN09RVVndhTVBdmY5Qo8ydp5pzX+Ixa9LAkqDo1cizEdqan5f9R17TF8c5hxOLa9eqWAN1RfDTTzVBpfzNz5ysUTfPOfTy/BkY9dSSSSdSSdyepNzDW9/tGUx+/wCke63FhqSfKWpi44Dx40iEqWdD1PzJa407jWeg4GsrqHRg6NsRsP3tPIXXxEDXLp9Nz9ZJwGPqUWzU3NM9bW19R1nPrnfcWXHtKHtcHrJmHaZDlzmJawCVLI4sL5vC19vQ6zXUVmPn1rU9DDoZFpyQplKOpiTli2hlHIiER5gMZXCIznZFLH2ELKo+aOZKeDTxeOo3yICLnzPZfOeO8a43XxT56rk2vlQaIg/yr/WTeY8U9aq9Vycz7KdQq9FHtaULmdOZ+paetS1+gIsbdevtt0mmweOIQh1qHJSYqCuYUwrKWdgWC1ARqV00F+gmTknh+LNFswUG6spF7Zla2YEjyE3eWY23BcYrUjkdmem/xajCnZmoqhByLcsR4bG40uR1BmV42y5aYDE2+JmB6tnHjGnykWA/0HptK4dxOlQZ3RWy1kdAGCk0wfEFU5rsM2W7bnL3vJnLfAH4jWVbstCgoV36rTA8CLv4ibjra5J6TOZVrJgde3Xt7wlG4IKrfIQwABOoNxoOk9T545NwuGwL1MPRKvTdCXLs75C+V73NrWI6TzbhvEauGcVqTlHp6g9COqsNmU2sQZqXUI1Nq9clUKtXqGygMcrVH0W9r2BbrPQuEfhUdDi61tfkob6fqquLfRfeeicLru9Km7qtN6lNHdV2VmUHKOul557+JXNxBbA4d7bCu6k3J/8ACpHS1sx9u8ztvqLjKc34vC5xh8FSppRonWqPE9apaxPxD4iguQO+p7TOraJFBmgVH29vtC0iQS36QSNL6kEKP6+0jKOghmfKAAd7OffRQfTf3jFKUsL3zd+/oRBXHTpEL3MRd+8mIt+GvlII2va9tux06T0rl7i5KBX1ygDNcHTrf0nk1Gpbbr3mp4FiGNs1jcb21toB7b7Tn3P1qPXKJBAIIIPUbQ6yj4TWyqu9mA0+uwl2jA7TEKOs6LTjpURxKrmFcyZBs+/oJasJAxVPMT9JKseScwYO7my2B2Nutz1EytZdZ61xnhxYNYEnYTCcZ4R8NQLa3Nz7XO203x0nUZu0cqwqUCWCAEliAPO/7Mm8NwRqMSBmVAb3PQ6A29p1vURO5T5bq46oaaP8NKYzO7ahQToFHVj4tNt57jwbhVLDUVo0Vyqup/UzHd2PVjM7+F3DfhYLORriKjP/AOq2RP8A4J95siJz66qgYnDJURqbqGR1ZHXurCxE8ZwvIeLGLFI0mNJKqFqxyqjUg4bPcnxEqNhrcnSe22lNzLxungqJrVNTqtNAfE720Udh1J6COb/SVUfiDzWMHTNOkw/iK6nLbekhuPiHz0IUd9dhPDWNyTuTqSTcknck9TJXEMfUr1XrVWzPUYsx6DsoHRRsB2kUTfMw114qxCYoM0C0gDvp38hGO1yTa1z/AMfaLewPn+zG9IDTFAnWk3B4XOFNvzG57gW/vJQ7AYRnIAW9/wCm/wDObXg+DC2zDMR0Gh3tb0mVTFZLBDsPmBtcA7HT0l1y9imer4tFXXXYnpp3vfrrOXW1Y3+BUWFtL+2nSw95d4Y/eUHD8TmNwLgbHS3tb2l7hzr9v2ZiNVZIIuWJShLyoimCZPKGtEIhFXiMIDe+t+kz+P5doFTemCTfcsT7azZMkh4qlp6SYuvJ6fB8rVHCjwAUkHTPVBXMD5KWPraWnLnBSi1DYXK2AsTNO2CuAlgL5jqL2dgMh17BR9TLjA4QaabkE+vUH6RtqrPhmFFKlTpgaU0RfcDU/W8kx0S2srIOMxSU0Z3OVKalmPYAEn30/lPn/mrmGpjqxqMMiKCtOn0RN7nux0ufbpNP+I3NPx3OGoPelTuHdTpUbS6+aj7zAsn0/nrOnMShlDfodLm3pedbQecRtNI0ToHGx6TgLdIqtHFr94DC04TmHeJ1gERb+ev72ljiRkRRe7EdhoPIg67QXB8PnddrE9TYazuKVs1RrXspCjW+w7795i+6RGvew/flL7gyN8JwNNczPqMqA6l26D01lJSp9Se2g+ntLzgOGfEOlML4L+IXsCQNbnsL+8nXxY3HL9Y1k/w81NBsbEF9xfW+UG+g32vNnhUAAFgNtJXcMwi01CoLAW22vrLFVv5bH96TlGqnU4S8HTEfaVkCcBFIjlEKaRBV0uLSSBEZYRVCl49ZPoJ4rxCmsNTGohaPMpz5xl6NH4VE/wCLXBF76on539SDYepPSaTF4jIhIGY9F7np7TIVOElnarUOZ31Zv5Ko6L5bfWNwjzJ+FlV2AsdrDQDpb/8AOvpa8rMYtugsdvYDqd7T0vH8NzaAA7nYW006Cw3v7bTDccwuU+V7DoTrvb295rnraljPGKBJmGwbubAE+Y7XtJ6cHe1spvpbQkWsSTcb2M35SJ7VCIex/flDU6ea4PY76mXlPgzC2YEA3720Gb3HnLbh/L4cne3a2luh9Zm9LIpMNwkMAVJUjxWyh1IA0Nj/AC9Y7/odzlcCmcjPnQgoQuhLIxGUb6g9p6DguCALsARYi+xUAgX6W8Rkc8MFa2QWpK1wQDeqwFswJ/IOgOhOvaY8quM3yzgMqfEB2BJuCLXsctzp3/ekxqnOxboxJ1tfxG9vvPYuK8OFPC1WUWyUnI6/lOv3nllPCsAlNFOdgGPkth16aTXN+2pQ6OHaq+RNuuulr/3nrHK3BVo01AF2I1bT21+/vKXkvg2T5lAOove51HXtqDPRKFGwH8rW6TNur8IlLpDKto5RaPywhyQkagjoA7RQscFjwsAdohELliFYASsUCxEKBEtAjvTDG56bQNSiD0k0rOKQKTEYW42/dpkOM8uLU01W+1gLj09Sb6z0ZqV5GODF9ryYusNwvlZUSxAzZiSbD5WsCliNBoNvOXVLgKAWW6WAAA2X/SrXXrNJTwoHSF+AIxNZz/owt8q7m2gBt0JGuvvJGG4aFFth3vYDuZe/Dgnw2b5tt8vfzMYuqZcL8bwi60h3GVqpHr+Ty/N6SxTCKALCwGwsNpNSmLfaOyxhqi5hwHxMNVpgf9xMmnmyj+V5gMDwtWqvUtozsEHUIhI0HXX20E9Yr07ow7iVmF4OotcaDoNz7y3/AAQ+C4axtl2623/es0ApxKdELYAWtDhYiAZI/LHkTrQGCLHWnQFAjgJ1ooEBLRCI+IRKG5YmWEyzssgZlnWjyJwEBmWJlj7RLQG2i2i2i2gNyxbRbRbQGFYoEdacRAZFtOAnQECx1p14o1lwNtOCx1p0YGkRI4iNywFAj4wRwgLadaOWdA4TrRwEWAwrEIj5xgDAnWjo60Adp0eBFtAYBEhI20g60XLFEW8oGREUQhjLwEIiideLKOIiERxjY0NiRzmCzS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oHCBUVFRgVFRUYEhgSGBgYGhgYGBgYGBgYGhgaGhgYGhgcIS4lHB4rHxgYJjomKy8xNTU1GiQ7QDs0Py40NTEBDAwMEA8QGBIRGDQhGiE0NDExNDQ0MTQxNDQxNDQ0NDQ0MTQ0NDQxPzQ0Pz8/NDQ0PzQ/ND8/MTQxNDE/MTE0NP/AABEIARAAuQMBIgACEQEDEQH/xAAcAAABBQEBAQAAAAAAAAAAAAADAQIEBQYABwj/xAA7EAACAQIEBAQEBAQFBQEAAAABAgADEQQSITEFBkFRImFxgRMykaEHQlLwFLHB0SNicuHxFTNTgrKS/8QAFwEBAQEBAAAAAAAAAAAAAAAAAAECA//EAB8RAQEBAQADAQADAQAAAAAAAAABEQISITFBA1FhIv/aAAwDAQACEQMRAD8A9SM4RoMW841tzGMvEcxgMgfHiDUx14DwZ2aDLTiYBQY68Arx14Bs0TNA5p2aAbNOzQOeIXgHzRCYEPFzQH3jlgwY4GA60dEWLeBxiAx0SAjRLxTGwEtGsYrGNgMaIBHWjYDxOzRI0mApMaYwtELQHAxS8DniNUk0G+JF+JIbVZ3xZdXEvPGu0jfGEVakIlAxymBV49XhaOpjgYJWjwYQUGOvBgxwMAkS84RGgITEvGkxt4CZpxjLxxMBDEvEJiQFLQbtOJg3MKRngnqxKlSCUdZKCr4vIR60wPONDRQ0KfEJiXnEyhGAPSCyW0va3ePZpnuP8RelYA5fiZgG3ysASCQdxcWt5yC7FXodIZKsz/BOIGogd1ymoocobWVho4Xrv0P6h3lrTqDe/wDt5GDFojw6mQKLyUjSspCmEvBLHgwCAziY0mIYCNG2imdAHEJnGNgJEJimDZoCM0C7zqjSLWb7Sa04vc2hVgaPcx6mAYGKTGAxHaEOZoz4kY0YTCyHs8o+YKQcKTfqNLXudtOust2Mq+P/APZc9h29oFdgHbwj/wAb5SoNrAgKT9LG3kJMTGOrKrC5LuptsVQ2zHtpYyuwFW76+DMet9XCZQfTQGTcQVARwQFD3JIHyPmuLW0uSgiq0VGp7ydSaU+GYFQw1H19JZYd4iVOVoQNI6NCoZWRbzoixYHTrRbToEadOnQGtBOYVjA1IWAOZkue+K1qCUhRBJqO2YqMxsq3tbzv9pqarTJ8+06jYYtTbIaTB2sxVilirBSNfzDQRPqmcr83rXK0ai/Dqk2C2NmAW5OuoOm0kcV5rGGrFKlNyoUHOu9ztYbETN8g8GepWTEsMiUs9ySwZ2yhV8Lb/OSW8pr+bOHGth3VVVnt4C2ljfe9tPaWzmVJfSmwHPoqOV/h6hA/MiFyNfzAbTU4DjFKrpqjHXK4Kmw8jPHuE8VrYWoNHUMQpQtUS+v5ALBm1G6tuJv8Zxc0mCYqg6qctqyKrBdvE7p4bab2U6bW1i858SVrnMGRIOExJOnzAG17Efbt1B6yapmWi5e0z3MOMyMiEizm5vbUDcWOlz59jNERPJecuIN/FNa5ysRvpYZdL+et/WXmeVS+lqnEiz2bNak5cHLcKHGVLnoLknTpaWGNcVaVFEazZsrKDqWGyk9bBgfeZDh1UlDXY+AOtN1V/EFOYqxU7LfQ+Ug4PiL0qyVVu5Qrocx0XQgHobDTXtN+Gp5PYsFilu6bkFreeXt5AESxw7azAcI4uHcOga7ZQF62JIYbeV+mpm0wlxv6/fb7Gc7MaXKNDqZDpNJVOVkdTHiCEIsBZ068TNAjkxBEM4GFwrQNSEJgHaSmI1frKPj1A1aZormzVnRBl3HjBLHsAFMu6msZw+xdr/lsv1UE+2oho/A4NaVNUXZQBcm5NhuTCGne4PWHcQDVLWB67e0MqmlwxQ2YszFTsxzC/cX2Ms2Q5TfW+/ac7Rq14UKnhlUWAsOw2H9oYJEapFDwHWnm3P3AXeur0kL50JYAHQjre3a1h5T0gCdkEc3LqWPGeG8GruQrK/wxdXKD5U+YkpoWtc30O8v8N+HDP8QfHZMmbJ4Vys1vCxF7gHbuLTZ8dw1NwEeqKHx0ekriytdirGxOgBCW+0r+THxKPXw2If4hoqjo982j5gqsd/yg63tOnlfrORkeI06WGGHdaeVsVhqVW58WV1NqgXTQm1r+ek2PLGIzpmJIZiSUN/DbwjRtdcsw/OlTJiKNEnOMHhqNFuuZit6oPn4vqJpeSLiipzDKoIDE6nxE2IO0nU9Srz9bmgZNpiQaG0m03mWqNCLAAwyQydadlnCdAiXiEzrRpMKY7QFUwrmR3P70kqgVHtMvzLxJ8IyYml4i7KlSkT4XQK1n0+Vha2YdLb2mnYa/3nmXNvF0qVD8zZAi09gurXckfqI1uegAl5m0tWfCuYuJ4qo70jRVEtak6gKQToquBfPbW5I7zXO1apSVmT4NRbHJmDeIb2IvpaZ3kitRagCq3dGHxSWLDNrdwBpdraDU6jYS6q8bCZQ6sxqFsuQBhZWyHXvHV95iRYYasHUHY9ux63gquYRtNluGXQNuNNDa/TvJLW+sw0j0XMlo8jFdvOFpSiUHiN62/wB41TAY8FqbqpKsVIRgbFXt4WB6WNpdQOlg1cg4igjPTbRtHU2+V1vsfLoYzmHjlPA0jVZQXc/4aAAF37t/lXQk9tOsr6/E6uFwrVsQ6VnRQAAmQPUOire+tzubbXnk/FeK1sTUNWs+djoP0qv6UH5V8pvjnff4x1cBrV2d2d2zu5LMx/MxNyfrN/yVUV1RHcnJsnhs2pY366XvPOh/ObnkTgGIzriW/wANFzWVwQz6EGynZdd9NpvuTE5en0TJSGQqJ9rSUhnFtKWEWCWGWVDlizhOtAh3jGEIYNzChvItY94eqZDqN36SVVdxrEFKLsvzKLg9B3P+08ZxAd20DuQL6KSQNlvYemvnPYeNIXo1EBIzIRpvoc39B955/wAJFRKlJ7EEuHrXIUKgsyE5tALBmtY6Dbaa/juM9KCljKtBiFJplGW6kWs9NtMw730PuJouFcad6qC3gUqq/lRFC5FJPVi7Kbd8s7iXDaR/iqiMdKhALocqh7FgSB4GF+veV3CaJBAB1LqCptl0W9tCdD8tx3NtwZ0tlhPT0TgLlaaIxsVXKc2+dWytqTcjMCPVTLoPMty9iWbM7Ja5VLlbXKFlqXsNlZUtpa7285oVb008t5wvqtpDmOVxaRy+h1lZiuI2+W7Efu8gumrBesjCsXOm0p8M9SqSCMi9L7zQYHDBQAf+IGM/ECzrSoB7FWLld+mUXHuZm8LwCk2XNVc7EgKoBHUDqOkvObcIy10qlSv8SgcISMylTkKfTIfeR8KLHci2p9NOo7TrLZPTFntd8B4Vh6DZqaZnt85YsbX6X2moSrcX6ne5lBwvbsdr+XWXFIaeXac7bWosaLSUnlINM7SZSa/8pYJiw6CR0MMplZGAixt4toEMiDaEMG0LEaqZDqn9+Ul1pDqn7/aSqr8TXCjU2uCBrYHQn5ulhPNzx0GrUdlLB0dC12zshTRQT8hLBLsLkAkCwE13MeKRWpo/hVnQk2FiAGJBv55dJkuAcNWo5Lq5+EoqVM1r+JmINj8qqqgnqWsNNJrifrNavHLalSW2cVyvxkQIjO4oO+csx0Vcml/0zFVaiKyOiMRTXOpzAB1BJDP4b5ha1+tpuMRhM2LGrWqYR3OoJZ3BRBl2SyNlvfW4vMrxvCpRSysTp8PLe7ClSyhiWXTMzGxX/Pp1mp9W+l9wfjKIi51WmHW6C12YMxZrkbsCQCTvbWWZ4kWJA/fa88sfFklSSzZRazG4Vb6KvlNBwrmFEHjVr9De4HS1pO/479iTptEw9RtWa3l5esmUqIW3f92maTmxDYKLX07bTQcJw1arZ7NTTTVwQCLdBuT7Tnea3qxpAb/v6Syw1HqR7R1HCKnme5/tJSLLImsR+KuDLYVKw+ahWUEj9NRSv/0EmO5fxRcFDbNTAN+pUm2vp/War8SuYEyHBIQ7lkaqRqEVGzKl/wBZIHoJ57w7EZKiMflJCt6H/edM/wCWN9vR8AgIFh576XsNby5ot/Tf+kpsG4QaXO+ptfy+stqbG2/nb2nJ0TkB9LfSTMPvINI9P3vvJtBpYieohVMChhUMrI6xbxFnXgRGEGYQxrCGoiuJFqroZOqLImOrpSRnqMqIu5Y2Hp5yUYfj+DZipL2AK6tYImdiru1zd31FlHQE6wfCcKivUSq5ZfiJRLuXDkl0shVGuwcgggm1lv1MqeYeYBiapSk4pUV8WYoczOcgZgu5bwi17fL5y44LWKpTqsUrZnd/FYABQqAEWAz3Yu7nQagk9NTmyJau8SBnJIQqciU7WRVQsruoJ+Zzlaw8gNN557zCGAswCor1lCqTYlSmpJJLG5A9QdJr6HEUqI+IWs5/hWrlgrKzOiszoiOQMpIKqWT8rADaYer4qLVWBJY2UdA1QEuQbm1mUEdbMAZeZlL7TuWOS6mMBfOtCmCVzspcsw+ZUUEXtpqT1mzwv4a4RPnerWI7kUx9FF/vO/DTiaPhPg5lD0Hc5SQCVdi6sL7/AJh/6iXnEebMFRdabVg7syplpgPlLEAF2Byrv6+UvXXVuMyQbhXLmEw+tKggYaZ2u7+gZr29pasO8jcQ4nh8OL169Ol/rdQfZRdj9JjuNfiZh0uuGptiG6M96aew+ZvoB5yZauyN09RVVndhTVBdmY5Qo8ydp5pzX+Ixa9LAkqDo1cizEdqan5f9R17TF8c5hxOLa9eqWAN1RfDTTzVBpfzNz5ysUTfPOfTy/BkY9dSSSSdSSdyepNzDW9/tGUx+/wCke63FhqSfKWpi44Dx40iEqWdD1PzJa407jWeg4GsrqHRg6NsRsP3tPIXXxEDXLp9Nz9ZJwGPqUWzU3NM9bW19R1nPrnfcWXHtKHtcHrJmHaZDlzmJawCVLI4sL5vC19vQ6zXUVmPn1rU9DDoZFpyQplKOpiTli2hlHIiER5gMZXCIznZFLH2ELKo+aOZKeDTxeOo3yICLnzPZfOeO8a43XxT56rk2vlQaIg/yr/WTeY8U9aq9Vycz7KdQq9FHtaULmdOZ+paetS1+gIsbdevtt0mmweOIQh1qHJSYqCuYUwrKWdgWC1ARqV00F+gmTknh+LNFswUG6spF7Zla2YEjyE3eWY23BcYrUjkdmem/xajCnZmoqhByLcsR4bG40uR1BmV42y5aYDE2+JmB6tnHjGnykWA/0HptK4dxOlQZ3RWy1kdAGCk0wfEFU5rsM2W7bnL3vJnLfAH4jWVbstCgoV36rTA8CLv4ibjra5J6TOZVrJgde3Xt7wlG4IKrfIQwABOoNxoOk9T545NwuGwL1MPRKvTdCXLs75C+V73NrWI6TzbhvEauGcVqTlHp6g9COqsNmU2sQZqXUI1Nq9clUKtXqGygMcrVH0W9r2BbrPQuEfhUdDi61tfkob6fqquLfRfeeicLru9Km7qtN6lNHdV2VmUHKOul557+JXNxBbA4d7bCu6k3J/8ACpHS1sx9u8ztvqLjKc34vC5xh8FSppRonWqPE9apaxPxD4iguQO+p7TOraJFBmgVH29vtC0iQS36QSNL6kEKP6+0jKOghmfKAAd7OffRQfTf3jFKUsL3zd+/oRBXHTpEL3MRd+8mIt+GvlII2va9tux06T0rl7i5KBX1ygDNcHTrf0nk1Gpbbr3mp4FiGNs1jcb21toB7b7Tn3P1qPXKJBAIIIPUbQ6yj4TWyqu9mA0+uwl2jA7TEKOs6LTjpURxKrmFcyZBs+/oJasJAxVPMT9JKseScwYO7my2B2Nutz1EytZdZ61xnhxYNYEnYTCcZ4R8NQLa3Nz7XO203x0nUZu0cqwqUCWCAEliAPO/7Mm8NwRqMSBmVAb3PQ6A29p1vURO5T5bq46oaaP8NKYzO7ahQToFHVj4tNt57jwbhVLDUVo0Vyqup/UzHd2PVjM7+F3DfhYLORriKjP/AOq2RP8A4J95siJz66qgYnDJURqbqGR1ZHXurCxE8ZwvIeLGLFI0mNJKqFqxyqjUg4bPcnxEqNhrcnSe22lNzLxungqJrVNTqtNAfE720Udh1J6COb/SVUfiDzWMHTNOkw/iK6nLbekhuPiHz0IUd9dhPDWNyTuTqSTcknck9TJXEMfUr1XrVWzPUYsx6DsoHRRsB2kUTfMw114qxCYoM0C0gDvp38hGO1yTa1z/AMfaLewPn+zG9IDTFAnWk3B4XOFNvzG57gW/vJQ7AYRnIAW9/wCm/wDObXg+DC2zDMR0Gh3tb0mVTFZLBDsPmBtcA7HT0l1y9imer4tFXXXYnpp3vfrrOXW1Y3+BUWFtL+2nSw95d4Y/eUHD8TmNwLgbHS3tb2l7hzr9v2ZiNVZIIuWJShLyoimCZPKGtEIhFXiMIDe+t+kz+P5doFTemCTfcsT7azZMkh4qlp6SYuvJ6fB8rVHCjwAUkHTPVBXMD5KWPraWnLnBSi1DYXK2AsTNO2CuAlgL5jqL2dgMh17BR9TLjA4QaabkE+vUH6RtqrPhmFFKlTpgaU0RfcDU/W8kx0S2srIOMxSU0Z3OVKalmPYAEn30/lPn/mrmGpjqxqMMiKCtOn0RN7nux0ufbpNP+I3NPx3OGoPelTuHdTpUbS6+aj7zAsn0/nrOnMShlDfodLm3pedbQecRtNI0ToHGx6TgLdIqtHFr94DC04TmHeJ1gERb+ev72ljiRkRRe7EdhoPIg67QXB8PnddrE9TYazuKVs1RrXspCjW+w7795i+6RGvew/flL7gyN8JwNNczPqMqA6l26D01lJSp9Se2g+ntLzgOGfEOlML4L+IXsCQNbnsL+8nXxY3HL9Y1k/w81NBsbEF9xfW+UG+g32vNnhUAAFgNtJXcMwi01CoLAW22vrLFVv5bH96TlGqnU4S8HTEfaVkCcBFIjlEKaRBV0uLSSBEZYRVCl49ZPoJ4rxCmsNTGohaPMpz5xl6NH4VE/wCLXBF76on539SDYepPSaTF4jIhIGY9F7np7TIVOElnarUOZ31Zv5Ko6L5bfWNwjzJ+FlV2AsdrDQDpb/8AOvpa8rMYtugsdvYDqd7T0vH8NzaAA7nYW006Cw3v7bTDccwuU+V7DoTrvb295rnraljPGKBJmGwbubAE+Y7XtJ6cHe1spvpbQkWsSTcb2M35SJ7VCIex/flDU6ea4PY76mXlPgzC2YEA3720Gb3HnLbh/L4cne3a2luh9Zm9LIpMNwkMAVJUjxWyh1IA0Nj/AC9Y7/odzlcCmcjPnQgoQuhLIxGUb6g9p6DguCALsARYi+xUAgX6W8Rkc8MFa2QWpK1wQDeqwFswJ/IOgOhOvaY8quM3yzgMqfEB2BJuCLXsctzp3/ekxqnOxboxJ1tfxG9vvPYuK8OFPC1WUWyUnI6/lOv3nllPCsAlNFOdgGPkth16aTXN+2pQ6OHaq+RNuuulr/3nrHK3BVo01AF2I1bT21+/vKXkvg2T5lAOove51HXtqDPRKFGwH8rW6TNur8IlLpDKto5RaPywhyQkagjoA7RQscFjwsAdohELliFYASsUCxEKBEtAjvTDG56bQNSiD0k0rOKQKTEYW42/dpkOM8uLU01W+1gLj09Sb6z0ZqV5GODF9ryYusNwvlZUSxAzZiSbD5WsCliNBoNvOXVLgKAWW6WAAA2X/SrXXrNJTwoHSF+AIxNZz/owt8q7m2gBt0JGuvvJGG4aFFth3vYDuZe/Dgnw2b5tt8vfzMYuqZcL8bwi60h3GVqpHr+Ty/N6SxTCKALCwGwsNpNSmLfaOyxhqi5hwHxMNVpgf9xMmnmyj+V5gMDwtWqvUtozsEHUIhI0HXX20E9Yr07ow7iVmF4OotcaDoNz7y3/AAQ+C4axtl2623/es0ApxKdELYAWtDhYiAZI/LHkTrQGCLHWnQFAjgJ1ooEBLRCI+IRKG5YmWEyzssgZlnWjyJwEBmWJlj7RLQG2i2i2i2gNyxbRbRbQGFYoEdacRAZFtOAnQECx1p14o1lwNtOCx1p0YGkRI4iNywFAj4wRwgLadaOWdA4TrRwEWAwrEIj5xgDAnWjo60Adp0eBFtAYBEhI20g60XLFEW8oGREUQhjLwEIiideLKOIiERxjY0NiRzmCzS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oHCBUVFRgVFRUYEhgSGBgYGhgYGBgYGBgYGhgaGhgYGhgcIS4lHB4rHxgYJjomKy8xNTU1GiQ7QDs0Py40NTEBDAwMEA8QGBIRGDQhGiE0NDExNDQ0MTQxNDQxNDQ0NDQ0MTQ0NDQxPzQ0Pz8/NDQ0PzQ/ND8/MTQxNDE/MTE0NP/AABEIARAAuQMBIgACEQEDEQH/xAAcAAABBQEBAQAAAAAAAAAAAAADAQIEBQYABwj/xAA7EAACAQIEBAQEBAQFBQEAAAABAgADEQQSITEFBkFRImFxgRMykaEHQlLwFLHB0SNicuHxFTNTgrKS/8QAFwEBAQEBAAAAAAAAAAAAAAAAAAECA//EAB8RAQEBAQADAQADAQAAAAAAAAABEQISITFBA1FhIv/aAAwDAQACEQMRAD8A9SM4RoMW841tzGMvEcxgMgfHiDUx14DwZ2aDLTiYBQY68Arx14Bs0TNA5p2aAbNOzQOeIXgHzRCYEPFzQH3jlgwY4GA60dEWLeBxiAx0SAjRLxTGwEtGsYrGNgMaIBHWjYDxOzRI0mApMaYwtELQHAxS8DniNUk0G+JF+JIbVZ3xZdXEvPGu0jfGEVakIlAxymBV49XhaOpjgYJWjwYQUGOvBgxwMAkS84RGgITEvGkxt4CZpxjLxxMBDEvEJiQFLQbtOJg3MKRngnqxKlSCUdZKCr4vIR60wPONDRQ0KfEJiXnEyhGAPSCyW0va3ePZpnuP8RelYA5fiZgG3ysASCQdxcWt5yC7FXodIZKsz/BOIGogd1ymoocobWVho4Xrv0P6h3lrTqDe/wDt5GDFojw6mQKLyUjSspCmEvBLHgwCAziY0mIYCNG2imdAHEJnGNgJEJimDZoCM0C7zqjSLWb7Sa04vc2hVgaPcx6mAYGKTGAxHaEOZoz4kY0YTCyHs8o+YKQcKTfqNLXudtOust2Mq+P/APZc9h29oFdgHbwj/wAb5SoNrAgKT9LG3kJMTGOrKrC5LuptsVQ2zHtpYyuwFW76+DMet9XCZQfTQGTcQVARwQFD3JIHyPmuLW0uSgiq0VGp7ydSaU+GYFQw1H19JZYd4iVOVoQNI6NCoZWRbzoixYHTrRbToEadOnQGtBOYVjA1IWAOZkue+K1qCUhRBJqO2YqMxsq3tbzv9pqarTJ8+06jYYtTbIaTB2sxVilirBSNfzDQRPqmcr83rXK0ai/Dqk2C2NmAW5OuoOm0kcV5rGGrFKlNyoUHOu9ztYbETN8g8GepWTEsMiUs9ySwZ2yhV8Lb/OSW8pr+bOHGth3VVVnt4C2ljfe9tPaWzmVJfSmwHPoqOV/h6hA/MiFyNfzAbTU4DjFKrpqjHXK4Kmw8jPHuE8VrYWoNHUMQpQtUS+v5ALBm1G6tuJv8Zxc0mCYqg6qctqyKrBdvE7p4bab2U6bW1i858SVrnMGRIOExJOnzAG17Efbt1B6yapmWi5e0z3MOMyMiEizm5vbUDcWOlz59jNERPJecuIN/FNa5ysRvpYZdL+et/WXmeVS+lqnEiz2bNak5cHLcKHGVLnoLknTpaWGNcVaVFEazZsrKDqWGyk9bBgfeZDh1UlDXY+AOtN1V/EFOYqxU7LfQ+Ug4PiL0qyVVu5Qrocx0XQgHobDTXtN+Gp5PYsFilu6bkFreeXt5AESxw7azAcI4uHcOga7ZQF62JIYbeV+mpm0wlxv6/fb7Gc7MaXKNDqZDpNJVOVkdTHiCEIsBZ068TNAjkxBEM4GFwrQNSEJgHaSmI1frKPj1A1aZormzVnRBl3HjBLHsAFMu6msZw+xdr/lsv1UE+2oho/A4NaVNUXZQBcm5NhuTCGne4PWHcQDVLWB67e0MqmlwxQ2YszFTsxzC/cX2Ms2Q5TfW+/ac7Rq14UKnhlUWAsOw2H9oYJEapFDwHWnm3P3AXeur0kL50JYAHQjre3a1h5T0gCdkEc3LqWPGeG8GruQrK/wxdXKD5U+YkpoWtc30O8v8N+HDP8QfHZMmbJ4Vys1vCxF7gHbuLTZ8dw1NwEeqKHx0ekriytdirGxOgBCW+0r+THxKPXw2If4hoqjo982j5gqsd/yg63tOnlfrORkeI06WGGHdaeVsVhqVW58WV1NqgXTQm1r+ek2PLGIzpmJIZiSUN/DbwjRtdcsw/OlTJiKNEnOMHhqNFuuZit6oPn4vqJpeSLiipzDKoIDE6nxE2IO0nU9Srz9bmgZNpiQaG0m03mWqNCLAAwyQydadlnCdAiXiEzrRpMKY7QFUwrmR3P70kqgVHtMvzLxJ8IyYml4i7KlSkT4XQK1n0+Vha2YdLb2mnYa/3nmXNvF0qVD8zZAi09gurXckfqI1uegAl5m0tWfCuYuJ4qo70jRVEtak6gKQToquBfPbW5I7zXO1apSVmT4NRbHJmDeIb2IvpaZ3kitRagCq3dGHxSWLDNrdwBpdraDU6jYS6q8bCZQ6sxqFsuQBhZWyHXvHV95iRYYasHUHY9ux63gquYRtNluGXQNuNNDa/TvJLW+sw0j0XMlo8jFdvOFpSiUHiN62/wB41TAY8FqbqpKsVIRgbFXt4WB6WNpdQOlg1cg4igjPTbRtHU2+V1vsfLoYzmHjlPA0jVZQXc/4aAAF37t/lXQk9tOsr6/E6uFwrVsQ6VnRQAAmQPUOire+tzubbXnk/FeK1sTUNWs+djoP0qv6UH5V8pvjnff4x1cBrV2d2d2zu5LMx/MxNyfrN/yVUV1RHcnJsnhs2pY366XvPOh/ObnkTgGIzriW/wANFzWVwQz6EGynZdd9NpvuTE5en0TJSGQqJ9rSUhnFtKWEWCWGWVDlizhOtAh3jGEIYNzChvItY94eqZDqN36SVVdxrEFKLsvzKLg9B3P+08ZxAd20DuQL6KSQNlvYemvnPYeNIXo1EBIzIRpvoc39B955/wAJFRKlJ7EEuHrXIUKgsyE5tALBmtY6Dbaa/juM9KCljKtBiFJplGW6kWs9NtMw730PuJouFcad6qC3gUqq/lRFC5FJPVi7Kbd8s7iXDaR/iqiMdKhALocqh7FgSB4GF+veV3CaJBAB1LqCptl0W9tCdD8tx3NtwZ0tlhPT0TgLlaaIxsVXKc2+dWytqTcjMCPVTLoPMty9iWbM7Ja5VLlbXKFlqXsNlZUtpa7285oVb008t5wvqtpDmOVxaRy+h1lZiuI2+W7Efu8gumrBesjCsXOm0p8M9SqSCMi9L7zQYHDBQAf+IGM/ECzrSoB7FWLld+mUXHuZm8LwCk2XNVc7EgKoBHUDqOkvObcIy10qlSv8SgcISMylTkKfTIfeR8KLHci2p9NOo7TrLZPTFntd8B4Vh6DZqaZnt85YsbX6X2moSrcX6ne5lBwvbsdr+XWXFIaeXac7bWosaLSUnlINM7SZSa/8pYJiw6CR0MMplZGAixt4toEMiDaEMG0LEaqZDqn9+Ul1pDqn7/aSqr8TXCjU2uCBrYHQn5ulhPNzx0GrUdlLB0dC12zshTRQT8hLBLsLkAkCwE13MeKRWpo/hVnQk2FiAGJBv55dJkuAcNWo5Lq5+EoqVM1r+JmINj8qqqgnqWsNNJrifrNavHLalSW2cVyvxkQIjO4oO+csx0Vcml/0zFVaiKyOiMRTXOpzAB1BJDP4b5ha1+tpuMRhM2LGrWqYR3OoJZ3BRBl2SyNlvfW4vMrxvCpRSysTp8PLe7ClSyhiWXTMzGxX/Pp1mp9W+l9wfjKIi51WmHW6C12YMxZrkbsCQCTvbWWZ4kWJA/fa88sfFklSSzZRazG4Vb6KvlNBwrmFEHjVr9De4HS1pO/479iTptEw9RtWa3l5esmUqIW3f92maTmxDYKLX07bTQcJw1arZ7NTTTVwQCLdBuT7Tnea3qxpAb/v6Syw1HqR7R1HCKnme5/tJSLLImsR+KuDLYVKw+ahWUEj9NRSv/0EmO5fxRcFDbNTAN+pUm2vp/War8SuYEyHBIQ7lkaqRqEVGzKl/wBZIHoJ57w7EZKiMflJCt6H/edM/wCWN9vR8AgIFh576XsNby5ot/Tf+kpsG4QaXO+ptfy+stqbG2/nb2nJ0TkB9LfSTMPvINI9P3vvJtBpYieohVMChhUMrI6xbxFnXgRGEGYQxrCGoiuJFqroZOqLImOrpSRnqMqIu5Y2Hp5yUYfj+DZipL2AK6tYImdiru1zd31FlHQE6wfCcKivUSq5ZfiJRLuXDkl0shVGuwcgggm1lv1MqeYeYBiapSk4pUV8WYoczOcgZgu5bwi17fL5y44LWKpTqsUrZnd/FYABQqAEWAz3Yu7nQagk9NTmyJau8SBnJIQqciU7WRVQsruoJ+Zzlaw8gNN557zCGAswCor1lCqTYlSmpJJLG5A9QdJr6HEUqI+IWs5/hWrlgrKzOiszoiOQMpIKqWT8rADaYer4qLVWBJY2UdA1QEuQbm1mUEdbMAZeZlL7TuWOS6mMBfOtCmCVzspcsw+ZUUEXtpqT1mzwv4a4RPnerWI7kUx9FF/vO/DTiaPhPg5lD0Hc5SQCVdi6sL7/AJh/6iXnEebMFRdabVg7syplpgPlLEAF2Byrv6+UvXXVuMyQbhXLmEw+tKggYaZ2u7+gZr29pasO8jcQ4nh8OL169Ol/rdQfZRdj9JjuNfiZh0uuGptiG6M96aew+ZvoB5yZauyN09RVVndhTVBdmY5Qo8ydp5pzX+Ixa9LAkqDo1cizEdqan5f9R17TF8c5hxOLa9eqWAN1RfDTTzVBpfzNz5ysUTfPOfTy/BkY9dSSSSdSSdyepNzDW9/tGUx+/wCke63FhqSfKWpi44Dx40iEqWdD1PzJa407jWeg4GsrqHRg6NsRsP3tPIXXxEDXLp9Nz9ZJwGPqUWzU3NM9bW19R1nPrnfcWXHtKHtcHrJmHaZDlzmJawCVLI4sL5vC19vQ6zXUVmPn1rU9DDoZFpyQplKOpiTli2hlHIiER5gMZXCIznZFLH2ELKo+aOZKeDTxeOo3yICLnzPZfOeO8a43XxT56rk2vlQaIg/yr/WTeY8U9aq9Vycz7KdQq9FHtaULmdOZ+paetS1+gIsbdevtt0mmweOIQh1qHJSYqCuYUwrKWdgWC1ARqV00F+gmTknh+LNFswUG6spF7Zla2YEjyE3eWY23BcYrUjkdmem/xajCnZmoqhByLcsR4bG40uR1BmV42y5aYDE2+JmB6tnHjGnykWA/0HptK4dxOlQZ3RWy1kdAGCk0wfEFU5rsM2W7bnL3vJnLfAH4jWVbstCgoV36rTA8CLv4ibjra5J6TOZVrJgde3Xt7wlG4IKrfIQwABOoNxoOk9T545NwuGwL1MPRKvTdCXLs75C+V73NrWI6TzbhvEauGcVqTlHp6g9COqsNmU2sQZqXUI1Nq9clUKtXqGygMcrVH0W9r2BbrPQuEfhUdDi61tfkob6fqquLfRfeeicLru9Km7qtN6lNHdV2VmUHKOul557+JXNxBbA4d7bCu6k3J/8ACpHS1sx9u8ztvqLjKc34vC5xh8FSppRonWqPE9apaxPxD4iguQO+p7TOraJFBmgVH29vtC0iQS36QSNL6kEKP6+0jKOghmfKAAd7OffRQfTf3jFKUsL3zd+/oRBXHTpEL3MRd+8mIt+GvlII2va9tux06T0rl7i5KBX1ygDNcHTrf0nk1Gpbbr3mp4FiGNs1jcb21toB7b7Tn3P1qPXKJBAIIIPUbQ6yj4TWyqu9mA0+uwl2jA7TEKOs6LTjpURxKrmFcyZBs+/oJasJAxVPMT9JKseScwYO7my2B2Nutz1EytZdZ61xnhxYNYEnYTCcZ4R8NQLa3Nz7XO203x0nUZu0cqwqUCWCAEliAPO/7Mm8NwRqMSBmVAb3PQ6A29p1vURO5T5bq46oaaP8NKYzO7ahQToFHVj4tNt57jwbhVLDUVo0Vyqup/UzHd2PVjM7+F3DfhYLORriKjP/AOq2RP8A4J95siJz66qgYnDJURqbqGR1ZHXurCxE8ZwvIeLGLFI0mNJKqFqxyqjUg4bPcnxEqNhrcnSe22lNzLxungqJrVNTqtNAfE720Udh1J6COb/SVUfiDzWMHTNOkw/iK6nLbekhuPiHz0IUd9dhPDWNyTuTqSTcknck9TJXEMfUr1XrVWzPUYsx6DsoHRRsB2kUTfMw114qxCYoM0C0gDvp38hGO1yTa1z/AMfaLewPn+zG9IDTFAnWk3B4XOFNvzG57gW/vJQ7AYRnIAW9/wCm/wDObXg+DC2zDMR0Gh3tb0mVTFZLBDsPmBtcA7HT0l1y9imer4tFXXXYnpp3vfrrOXW1Y3+BUWFtL+2nSw95d4Y/eUHD8TmNwLgbHS3tb2l7hzr9v2ZiNVZIIuWJShLyoimCZPKGtEIhFXiMIDe+t+kz+P5doFTemCTfcsT7azZMkh4qlp6SYuvJ6fB8rVHCjwAUkHTPVBXMD5KWPraWnLnBSi1DYXK2AsTNO2CuAlgL5jqL2dgMh17BR9TLjA4QaabkE+vUH6RtqrPhmFFKlTpgaU0RfcDU/W8kx0S2srIOMxSU0Z3OVKalmPYAEn30/lPn/mrmGpjqxqMMiKCtOn0RN7nux0ufbpNP+I3NPx3OGoPelTuHdTpUbS6+aj7zAsn0/nrOnMShlDfodLm3pedbQecRtNI0ToHGx6TgLdIqtHFr94DC04TmHeJ1gERb+ev72ljiRkRRe7EdhoPIg67QXB8PnddrE9TYazuKVs1RrXspCjW+w7795i+6RGvew/flL7gyN8JwNNczPqMqA6l26D01lJSp9Se2g+ntLzgOGfEOlML4L+IXsCQNbnsL+8nXxY3HL9Y1k/w81NBsbEF9xfW+UG+g32vNnhUAAFgNtJXcMwi01CoLAW22vrLFVv5bH96TlGqnU4S8HTEfaVkCcBFIjlEKaRBV0uLSSBEZYRVCl49ZPoJ4rxCmsNTGohaPMpz5xl6NH4VE/wCLXBF76on539SDYepPSaTF4jIhIGY9F7np7TIVOElnarUOZ31Zv5Ko6L5bfWNwjzJ+FlV2AsdrDQDpb/8AOvpa8rMYtugsdvYDqd7T0vH8NzaAA7nYW006Cw3v7bTDccwuU+V7DoTrvb295rnraljPGKBJmGwbubAE+Y7XtJ6cHe1spvpbQkWsSTcb2M35SJ7VCIex/flDU6ea4PY76mXlPgzC2YEA3720Gb3HnLbh/L4cne3a2luh9Zm9LIpMNwkMAVJUjxWyh1IA0Nj/AC9Y7/odzlcCmcjPnQgoQuhLIxGUb6g9p6DguCALsARYi+xUAgX6W8Rkc8MFa2QWpK1wQDeqwFswJ/IOgOhOvaY8quM3yzgMqfEB2BJuCLXsctzp3/ekxqnOxboxJ1tfxG9vvPYuK8OFPC1WUWyUnI6/lOv3nllPCsAlNFOdgGPkth16aTXN+2pQ6OHaq+RNuuulr/3nrHK3BVo01AF2I1bT21+/vKXkvg2T5lAOove51HXtqDPRKFGwH8rW6TNur8IlLpDKto5RaPywhyQkagjoA7RQscFjwsAdohELliFYASsUCxEKBEtAjvTDG56bQNSiD0k0rOKQKTEYW42/dpkOM8uLU01W+1gLj09Sb6z0ZqV5GODF9ryYusNwvlZUSxAzZiSbD5WsCliNBoNvOXVLgKAWW6WAAA2X/SrXXrNJTwoHSF+AIxNZz/owt8q7m2gBt0JGuvvJGG4aFFth3vYDuZe/Dgnw2b5tt8vfzMYuqZcL8bwi60h3GVqpHr+Ty/N6SxTCKALCwGwsNpNSmLfaOyxhqi5hwHxMNVpgf9xMmnmyj+V5gMDwtWqvUtozsEHUIhI0HXX20E9Yr07ow7iVmF4OotcaDoNz7y3/AAQ+C4axtl2623/es0ApxKdELYAWtDhYiAZI/LHkTrQGCLHWnQFAjgJ1ooEBLRCI+IRKG5YmWEyzssgZlnWjyJwEBmWJlj7RLQG2i2i2i2gNyxbRbRbQGFYoEdacRAZFtOAnQECx1p14o1lwNtOCx1p0YGkRI4iNywFAj4wRwgLadaOWdA4TrRwEWAwrEIj5xgDAnWjo60Adp0eBFtAYBEhI20g60XLFEW8oGREUQhjLwEIiideLKOIiERxjY0NiRzmCzS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Лирический герой стихотворения рассказывает Ване, что дорога построена не графом, а руками крестьян: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3038"/>
            <a:ext cx="4314825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encrypted-tbn0.gstatic.com/images?q=tbn:ANd9GcS3Coo7i5RWpT_cotJUfuxXIEyeuUmdi_UZ2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82" y="3689086"/>
            <a:ext cx="3900493" cy="21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Ване мерещатся призраки мужиков, то есть крестьян, которые строили эту железную дорогу. Они рассказывают, как тяжело им работалось:</a:t>
            </a:r>
          </a:p>
          <a:p>
            <a:endParaRPr lang="ru-RU" sz="1800" dirty="0"/>
          </a:p>
        </p:txBody>
      </p:sp>
      <p:pic>
        <p:nvPicPr>
          <p:cNvPr id="11266" name="Picture 2" descr="https://xn----7sbb5adknde1cb0dyd.xn--p1ai/img/nekrasov/zheleznaya_dor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2284"/>
            <a:ext cx="4176464" cy="437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Лирический герой призывает Ваню крестьян уважать и называет их братьями, то есть равными себе: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9204"/>
            <a:ext cx="6010275" cy="380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Стихи Н. Некрасова (&quot;Железная дорога&quot;, &quot;Перед дождем&quot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81959"/>
            <a:ext cx="2310755" cy="41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Генерал просит показать «светлую сторону», тогда лирический герой пытается найти что-то хорошее. Но оказывается, что мужиков обманули. Они не только не заработали, но и остались должны:</a:t>
            </a:r>
            <a:endParaRPr lang="ru-RU" sz="2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8" b="35999"/>
          <a:stretch/>
        </p:blipFill>
        <p:spPr bwMode="auto">
          <a:xfrm>
            <a:off x="467544" y="3209122"/>
            <a:ext cx="5419725" cy="3407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s://audioskazki-online.ru/images/nekrasov/jeleznaya-doroga@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996951"/>
            <a:ext cx="2915816" cy="37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Найдите элементы фабулы в стихотворении.</a:t>
            </a:r>
          </a:p>
          <a:p>
            <a:r>
              <a:rPr lang="ru-RU" dirty="0" smtClean="0"/>
              <a:t>Назовите всех персонажей стихотворений. Кто они? О каких персонажах Некрасов говорит более подробно? Почему?</a:t>
            </a:r>
          </a:p>
          <a:p>
            <a:r>
              <a:rPr lang="ru-RU" dirty="0" smtClean="0"/>
              <a:t>В чем суть изображенного автором спора?</a:t>
            </a:r>
          </a:p>
          <a:p>
            <a:r>
              <a:rPr lang="ru-RU" dirty="0" smtClean="0"/>
              <a:t>Какова главная мысль стихотворения? Есть ли в стихотворении строки, в которых она прямо выражена?</a:t>
            </a:r>
          </a:p>
          <a:p>
            <a:r>
              <a:rPr lang="ru-RU" dirty="0" smtClean="0"/>
              <a:t>Стихотворение заканчивается строками: «Кажется, трудно отрадней картину / Нарисовать, генерал?» Как вы поняли такой финал?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1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1/13/Savitsky_Repair_work_on_the_railway_gtg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94801"/>
            <a:ext cx="7323927" cy="41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и задания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Рассмотрите внимательно репродукцию картины художника </a:t>
            </a:r>
            <a:r>
              <a:rPr lang="ru-RU" sz="2600" dirty="0" err="1" smtClean="0"/>
              <a:t>К.А.Савицкого</a:t>
            </a:r>
            <a:r>
              <a:rPr lang="ru-RU" sz="2600" dirty="0" smtClean="0"/>
              <a:t> «Ремонтные работы на железной дороге». В чем вы видите близость стихотворения и художественного полотна?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2176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5362" name="Picture 2" descr="https://uskazok.ru/wp-content/uploads/2019/09/fdfdfd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7" y="2348880"/>
            <a:ext cx="8705580" cy="39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1647391"/>
            <a:ext cx="3600400" cy="5198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Краткие сведения о поэте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5554960" cy="4785395"/>
          </a:xfrm>
        </p:spPr>
        <p:txBody>
          <a:bodyPr>
            <a:noAutofit/>
          </a:bodyPr>
          <a:lstStyle/>
          <a:p>
            <a:r>
              <a:rPr lang="ru-RU" sz="1700" dirty="0" smtClean="0"/>
              <a:t>Родился Некрасов 4 декабря 1821 в семье зажиточного помещика. Детство свое провел в усадьбе </a:t>
            </a:r>
            <a:r>
              <a:rPr lang="ru-RU" sz="1700" dirty="0" err="1" smtClean="0"/>
              <a:t>Грешнево</a:t>
            </a:r>
            <a:r>
              <a:rPr lang="ru-RU" sz="1700" dirty="0" smtClean="0"/>
              <a:t> Ярославской губернии в исключительно тяжелой обстановке зверских расправ отца с крестьянами, бурных оргий его с крепостными любовницами и наглого издевательства над «затворницей»-женой. В 11 лет Некрасов отдан был в Ярославскую гимназию, курса в которой он не окончил. По настоянию отца отправился в 1838 в Петербург поступать на военную службу, но вместо того устроился вольнослушателем в университет. Взбешенный отец перестал ему оказывать материальную поддержку, и Некрасову в течение ряда лет пришлось претерпевать мучительную борьбу с нищетой.</a:t>
            </a:r>
          </a:p>
          <a:p>
            <a:r>
              <a:rPr lang="ru-RU" sz="1700" dirty="0" smtClean="0"/>
              <a:t>Уже в это время Некрасова привлекала к себе литература, и в 1840 он при поддержке некоторых петербургских знакомых выпустил книжку своих стихов под заглавием «Мечты и звуки».</a:t>
            </a:r>
            <a:endParaRPr lang="ru-RU" sz="1700" dirty="0"/>
          </a:p>
        </p:txBody>
      </p:sp>
      <p:sp>
        <p:nvSpPr>
          <p:cNvPr id="4" name="AutoShape 2" descr="data:image/jpeg;base64,/9j/4AAQSkZJRgABAQAAAQABAAD/2wCEAAoHCBUVFRgVFhYYGRgZGhocGhkcGBgcGRgcGhgaGRkaGBgcIS4lHB4rIRoZJjgmKy80NTU1HCU7QDszPy40NTEBDAwMDw8PEQ8RGDEdGB0xMTQxMTExMTQ0MTE0NDE0NDExNDExNDQxMT8xMTQ0NDExNDQ0NDQxND8/PzQ/MT8xNP/AABEIAQ4AuwMBIgACEQEDEQH/xAAcAAABBQEBAQAAAAAAAAAAAAAAAQMEBQYCBwj/xAA9EAACAQIEBQIDBgUDBAIDAAABAhEAIQMEEjEFIkFRYQZxMoGRE0KhscHwI1Ji0eEUgvEHcpKissIVFjP/xAAVAQEBAAAAAAAAAAAAAAAAAAAAAf/EABQRAQAAAAAAAAAAAAAAAAAAAAD/2gAMAwEAAhEDEQA/APXqIpTSVAUlLRQJRS0UCUUtcswFAtclhQRTZFB3ro1U3o+tKVoO5oBrhmio2Jjgb/v+1BNpKhf6phcDWvUfeHt3qRgZpHEqw9tiPBB2oHaKKKBKSlpKANJQaKBKKKKCTSUtFUJFFLSVAUUVHzuaTCRncwqif8CgTM5oJA3dvhUdfJPQeaMvhkXYyx3PQeAOgqt4eCx+2ccz/D2VekfvYVaq1B2aSKCaAKBYomiig5K1ExkmphprGEigpNZRv3est6i4i+E5dbMbkgnaQQDFj+MeZkbHMoCe37/f0rLeqMprBGknpNpkAwb9P+aB/wBJ+sjiH7PGsejSL2Ejz1PsK3Iab189jFOG8gQVvEDUGBE8pPv+zb1D0Z6iV9OA5+IE4ZJnyU+k/Q9CKK2lJS0lEBpK6rk0CUUtJNBKoooqhKSuq5oCsl6tzJfFwcsl9Tgv4W5M+4rVZnE0IzdhNea8FzhxeIM5vCOR1NwB+cj/AJoNq+INQQGAoH4VPUyN6zWTzWrEIPc/j4/e9aDDMiR+4qB1GmpBqKDXevvQOk0CmkNOE0CNNcOsgiu5rh2oK/GHm8T+O35VTcT5hYCbi8kja58W/GLVZZzGGqAdu3fbb51Uvh8pEc0E+1ye3cD6UHm3qHAA0lRAuOsz8IVgABIKlfrETFR+F5p1KFCQy/CFN5BDXWbxDf8Ar3qbxzEDSpmCSWGrYwpgnvOGL9lkfEapsmYJiZ6L0mRYkGTIAkdwKK9/4LxAZjATFH3lEjsYvU6sB6A4yCThEQGMpvEkAsp7EEwB2Irf0QUlKaSgSiKDRQSaKKKoSilpKCn9VZsYWWdj2gT3P+Jrzj0dj/xMTEAMBTBJvzsTfbc1b/8AVHilhgLeIn3bp9BHzrH8KxHOC6qwWWGqB8QKsNJPUGg3mRhW1yBMXkR0+ZO162GC40ArcRXkWT9NEga8ymE24SLgdCZbrFXGQ4jj5NgjuMRD8OIh1ACBuOm8n3qDdf6gFygOwk/Oo2Qzha7bEkA/v92pngrMWfEIs8FRPSOv0qkz+XxFdv4jKJBXQQu5sXH3jNr9qDbm3ypsZhejCPcV5pmuE47ku+d+zVo+JtM9pJIv/wAU5kvSLzP+q1iel/o3QmOnbrQej/a+bVEz+cCrYXNh77fhVGExssokh0tNzKjYRJP760rZvXpMTfeQfrG36TQS8NOvcC58b/rSIuomZmCZ+Vx7/nelRCLEbXv4F/a9TcEBTPWP+P0oPLPVeCDicouzFWO5DK2lpIHSVI7hySbVm0xNDLqneZIiOknxpho3hhvN9T6jwGXGK6dTawYCmGIkoAfI8j4QKyWYxV1mAsiCDzWgQNu4oLPh2e0OBJBBjUJaInSRFyNJI72G21ezemuMDM4Qf7wsfMbmOhuJHkd6+fVeCAYkgdrREaT1sBavUf8ApfnbOjNLate/QgqxHidE9tNB6TRRSUCUUGigk0UUVQhpCaWkoPFPUsvrxWa7ubXmYIgdfPy7VF4XlD9i7g/C8/MSQPe1af8A6g8NCYmGEGlCGIJuNRbnAn+mLe9VnDZOWVQIZ3ZjaI0PpgDpsfp2oKXCyeZLI2FiM+oEt/EZRJJEHSykH4TvuOsVqeP4Rw0w31tjFUjEcfErECecqNaWO9xvVdwzKYOohyRbawMkmRf23ipZTXiJhIOV3O5NlFzf5R86g2Hp5CmUQkX0ifANx+YquzWG+IBAiCSzWPRhpAPmK0WaGnDVF6x9Be/0j51HyeAV/qBEGYg1R5dn8ligu6F9eGxVdKhnbmAaBBOkKZiLwfFSvTHDc1jq+M7aDhxpfEWNbFmlcMoFdTECxIk9ZgavjvpmX+01QLwQTqUdB+QmucDhTwAcWViOsn3Jcib7R2qCJkuJY+lkxRz33gxMkwwsw3F9J8bU/wAHc6iIibbe8QRaN+/Xap2FkEwxJYmbwoCl2gkARf5T1qbkcsdUwABYADYTM0ElwRe1+3fv7f2ppXNpm0/ltUrOJpB8iqr/AFKrMk32tff/AAd+1BkvVGJrx3QMFbl0t216gDPQhgPqTbesO+AEkC52I7gEAg+CCBNehpkBjZ4BwWRsO5jaedT21b+LeKzObyAfExGBWBilJAOiNSgH6GgocbKaACRbVuN5iR7E3+f4zuDZpsEJjI3MmJAWJJR51Wm8kaY8mrb1NlBl8HS0ScWV2NsNEX9Cenz2qryOVAwgSBDEeOY6gQI/lIm4+8Yor3LhWaGJgo/8yjrP41Lqp9LYLJlsMNMxMGxA6dB0iraiEpKWigk0lFBqgpKU0lBX8b4cuYwmwzubg9QRcEfvrXnePlDlThhhtiPqBsBqOsfKZO/avVKynrnI60DxtbxIuP1oKfO6I1gLJ3iJuO/tUf0tldeOXYciSikg3eecz7iPrVe+dKpeDp5iLRA7X2m3+2tH6JZRgAbtqYP4aZMzsetBeZ9dJBkW/KpOVUQJ7bUzmcNcRwJAAHS95/Cms2dBRR8TWHkiTBPTagtsTDDDSwkHcVW5nhSyCpIjp0+U/OpeQzYdZ2YWYdQeoNPuBF6gqcvk1BmST/USY8RUhcZAbmoufzEEFQJ/WqzMZlmBvtv0v/L7efPmge4rnyxhIiI/ZrO53VpDHVBcAmbxEk+0ahtuR2qyxUY2kie/eTHv0P7vDQAl1eGULo0yPvOAIINuXVQOcJyOPijGIfQzYZCsJ5XLOAehAVSR9DT/AAz06mCmh4xHBLBVEIXLEjVfpESegrTcNyiImhSJF2ggkEnXf6/Ssn6w4ymRRkQhsxineRKIbT9LD3npQYj17nZxxhI2pcMAEgDTrIDOf/iPEGtP/wBOMgMRV1rITW2wsWKAAHzz+8GsLwTg75lzoE3EkyYJjrHz6ddr17f6T4auBlkVREyb7kajp/C/zNBcgUUUGgSiiigkUGkoqgNJSmkoConE8PVhuPE/S5/CR86l1C4tnVwcJ8RtlUk/IX/ftQeUZ/DGhlkCDoAtET1ntf8AGs9ls7iYLv8AYs5BOxJ3gN3menyp3iWYfFxJmb2juSBcm0i1TkyyIdCPqUldTwRMFS8AnswH+751Bc8OfEzJC4uYbAeICISGBsZckASd4P4bVd8CyDjGQYmYZ0wxKBl5nYiDzbED69/OD4dha3ZyYaRpIvpLkamI7XMe3tV1kc++C4Oosdbi5J+C0xAi31M9ooPR8RCj61+Fvi99gfy+lPZzEMVmP/2Vxp1oACb3nlGnb+q/4+Kusvia0sZAMgjqCJH9qCDjFm/sffpXCZKQD0gT33qxTCvB+W359d6jY2YiQPp1qiMqAGTJBgWG1r/OowScVoOxDaY/l0iRe/Nonwp+UrBYlSBe48RPb61V4OcKOzgG7TE3lSqppkWY/wAQAbEuO9QZ31NnXGO74burF2RihcEDDUCYUixG3fTPWnvR3pr/AFOIz5gs4UAwxbUWOzOxudvxtYGtVwbg2DitLglgS5NhrkmGBBkC+3g97azJ5RMJdCIFXeB1J3JJuT5NBA4dwDBwRCIBvYbXO8d7n5W2q1ApaSgJpKWkoCkpaSgkUGig1QlFFFAVh/XeK7EYYnSFZ2MTZVlR2mQT9K29Zj1OAhZn+B8OJ/lKMGj/AHWG9B47iYcaTeZFo+9O156LNNHEd30rykkCdp2O0bzp9on2fzeFoeRvIOkxbYkAzEXYW7fQyGX+1a8TBMG21zcb7C/c+KCXicHzOEylZbYHTcjlBiAJ7+K5x89jay7oygWIvYzLge8df5at3w8zhaJxXRZMjUzQSoIB0kGN7i4vVtmMZQulkL2Ekmdp1ReJERHnwaggYfEkxcMBI1oEiYAkFTquZiQK0fpnG0F0k6GllBM9pA8Q3SNqxjZQI4UOYIAJBJ5TdjbobW/qB2BrRcFx4AcG5HUbSC35QR70GtxM0osf3ECqjMZjqt9j5g2Fu9/xqDi47FpNxyxJmxe/taPm1M5fNDXO3LMkwOVNct/NaNu4+QWONiFcMsDsCwIAEEK2ofRWF+sbWqGmGHVySDGoe4d+WegYFEYn+k1BzPFdavhREoytHRhqTSDsTrWbdHY1YZXD+0QCIZy8kWvrZZ/AW7d5sGm4RlnDhibwSbb/AHR7Tv71eVGyKwgHy9wLA/hUigWkoooCkoooA0lBomgfoooqgooNJQFUvqnT9g0gH3m88hFu+oVdVUepAPsGYzAiY/7gfzC0HkPGsFVdlUgAwyiYOwKrMbDW432TxU70vgKzKwJ+JjBghdtMe0zI7ebV3E05wknlcgmNggBm3bU1rDfe9aH0sVUANqMsrEkEW2G8G/2Z/cyEX1OjDGkGFIUiw2fUFPYXBHsnvVZlc3iuQo1SL6uYBbqzCBYLKN59tqtOJ432r6eWDhKDJ5r4bOLHtpIn+u8063FsPDVEVFOkamYKQx+6DIjTbVvblHewV2ZwxhhWZiSbBYPwkaWF/hMg9egn4bzOFq/2oUBdJUBgSNIs8FYJ+7hmI3AuapuMcRR5XcSBcMSSv8NWBIHSD7gTU/AzZbBYQA6BVOkjUxw4RAJ6lcTSOvLN6C541jLoKqNICg/0iSVU/wDmoIiZE/Ogxc0zNoUEg6l1ReNCgkjvAWP8VLzeC+ImgxqZ1V2WCgKqqIBMaucWjcKTFTeFYA+0IiFUygF5hTDNbe8gxqsNrUEfh2SCIC553aAo5zqBJc2kmDqW28r1NbPg+V1OOWI53G8amJCe12ioXDuGjWQFl9iSZ3JOJe8CY9/Na7LZYIsDc3J7/wCBtUHnfp71E+FiOhYsqsQVOq4DMpK6jaNJ8V6Rl8dXRXQyrAEHwa8V+yK57NFQeXFdR2AZ3P4W+s1tvRfGoY4L/CxnDb7s2DKD2m37JoNxSUUUBSUtJQFFFFA/SUtIaoKKr+IcawMD43E/yjmb6Db51leI+vwLYWGOvM7Dob8int5oNyWrL+pPUGGEfDQh2blYgjSgaxJbYkAm31isPxT1RjYhh8U6WtoUEAe4Fz8/a1VH/wCSDRhKoAZkB2vBkgzNtOqflQN8QBOLJJNySSIIAhWM2AjT+zV/kDrYoAQVw0WGkQQ+KL9rtJ9/pRPhapBsQNI2IkrI373t/erTg2Y0Yn2gBIP2c6euoaWnzIj3Ye9AmfRVfXJAKsIHcIYn6sO8R71nc07TFz2JEAq1xM9QG/Ha1X3EV/iup2ZJB7BVYlvIsYPaqBiSuroHK+DAljPfn696BvByxckOQADuCOpvtYASTvWh4OwClzchkKgNElg+x8SLnYgHcCqIZblYCQSQmxG5Mm/YK1ut62vD+AK6j+KEd2hEZSYARAAzSQJ0rb+1A2+a0roVlZryQIROU7KJIEzc/ERFxetBwDhzuihFKLF3YSZJlj3ZjcydtRHkvel/TafZI+KupgzcpAgMpKEkQBNj0vWuVYECw7UDOVyqYa6VHuTufc13j4qorOxAVQSSdgBua7NeaevvVYxGORy7TeMZxcW3w17mfi9tN5MQUmRxNZfMEmcbEdx0Kq7EYfeNI6jaDNdYGPAALAXlCCZ2DNp6LAiAO58V39nCwN1BgbTZ/HnfwLQaiYuEQtyTqbXNyZK6ekdW2vZj0qj0nhPqVGATEI1AEM4IIMW1EC8QRcCJPStFXiWTzbI27ECIYzPUkRPNLLA32Gxr0HgXHdCKuJOhhKML6RcaZ6gEEW2t0qDWUVzhuGEqQQdiDINdUAaKKSgfZoEnasZ6i9RONSYVthMkEzvB6WmtVxHF0Izdga8u9QZs6mHNG9tpIJkx9PnMXqiu4lmySRci6gHUpLNG0dYE3I326VWtjQI2MmBMkDSBMAAzud/1Jex2U7mZed5JiQovPUx/bcs5hwGYHaSbHbsdrxa280VBd2EE3uCPANx4g7j3owGAIYAwCvYtvuI6kzt2p4AwJAk6QLC0EASTcWEA9YpEwztMG523sf39dqC0+yL43Uhp0jfVpVSYi2m5jvep/CsDS2kzI0814YL9niD5/F9D3qCjkOIBA1M0nfSdBidoKqfpVpkrOAQ1zMdYkCD2kIB/uFENcWx1lWjT/wD0F1+7oJW3a4t0g+aod1gLq51IUb6WJAMDqdIt5q34nJQm7AhLAdWUK4tB2A8SPeq3LYl1SCrFQAQSOaSO8RBntymgskyYDIEIMElYNugD32Ma7HbSK1uYwBhkATAWAduZYgmPvQBWNyGe+zGl01IX5WBEwIUqCZixPSxO160GP6vwiDrwXYG5AK9T5I7rte1B6HkcUOisBGoSR5PxfjNPE1iOC+s8EIuGEc6ZEkAQBeCO/wDY1UerPUT40YYxEwcu6gm7NiOrAHmAWQt/gEEi5YTFQO+tvW+pXy+VcjdXxl/FMMjr0L9OncZL01krtiabDlBva4Y3uekH/urrA4YmIoKYpMEgfwXEgdBLST0gXt1rR8JwsvhIE1k6ViWWFJcyxBIuCbjsIqiIcLmg9AQG6wJ1Ag2+XS0Uy6klgRMMbqBeQLE9REdL3nvUziKFSwVVknUoE6Tb6Xvzf2qG6Py2MQLGQZ1AAExudSn6+KCszGIdZBJIJBnbV2IiIhR3N59hq8q8IBJOtIYDfUsq0r0GmD+l6o0yockFhfQCRAVTEhxMAG7EiTHmrnMumgASQC6QsjTqCnTBNxcz0tQdjPYadHQyA2l9OrmgEIrWMiIi/STY2Ccb0bZh01AEB+cXG3MsjY9+vcVTZ2LuFEkoSxnTYhjfzAN4t7XjEEtAWdJCmYkJJLWG9yJ681ptQbLJ+o8QLqxEV0IkPhm8TuUbfobd60+C2pQymQRIPevOeC4hR1AFpZfunUJEqf5h8TfPbavRcM2FAxxqfsyAJJ9/0ryziWA51TPQkHcgHUYE3AGkx3J9q9R40C2GQvxHbbfbr1ia874gG+EGACva0sYWO1hY+1BTY+GCACIefEiFEqAvXYzA6eTUHMYRDSGM7ja/8okC86d9rgHarN1GmBdjFx5PboSfytvVfmU0klr3EEiYl4Y9zft2FFRWibWEcoGraR3v3P0temgxkd9gB8x32uDed6cxDcX66SQOnLDDaDeuvsehueWbkCDEW7wQOnXpQWoT+CHB2JEyCYGpIBJvZQNvyFScnjbP2vvNlGGWnvALLUfCI+ycaogsFHSScVuXfsn1qEuEUdlUxcKRciG1xMdIF7zc7URPzyIEKWEaomYhhEE9RufbTvJrP4iRqm0LAFjzMB845Te96t2ewS+qZkm5BQC5/wC426WA2iqZ8QqYiTq1b2gwQfw9qDpc4QgUQIuIFzYRzH/tH0FKmdXUNIbewIse2oA2/farPIcHfGUAgopA5zE3LmN72C/XvNOZz0piFoQo4IBF9NttiI3M79vFBGTOBbqqr7GehvHT/JqLmc4hYLpkgAAlZ06VghQTIIbVHiKmD0lmUGroL8rjqew+d/NV+DkMRyYbS4MupOkq25POZ7GR0NRT+FxTF+EA6ZiGiwiSvxWUwL7beKMzmG0gsZkyDCwBaFE9AO1r+bOplsUaVaIBtqIkCYjSF2kf4pjM5V2UOvwiLiJhTCBR5leniqifwvPal+ycTOqNQHJvYtYAGdo6TvV/l00ozSJuZie4JG/iB1vaKwKOwPLsSAxJPKNh8xcjrt3NazIMzYaMeoYGSBMADmBN7QDPcH3gmYmZYmF0ibP2I0q5gjuBHs5802B8YUAwVJgzqEkHSBa6kiAek7ioZUh9rFQxueU8q6jN1NyIBv8AMVL4WdZck74bXF7i5Uk7n4veKo5zWOxJW5gHmEboiB2KnoNLww6Ej37w4LKGEEgWBMkhee286SPcd9qaxcuwOlD1hQDMDRpiGMWABmZuD7z8plzKNMrCsJDGTyktfa2oRYiPqF1wbJ62SZUapFrRLEDxIgR2A8RtKpuBYcLtHj5n9/KrqoI/FFOnx1rz/iaAPYTMnpBIvPcbRG0x2Feg8RQlDHt9aw/GE5rb/k0kqR489x22ooHTYt2jTeSJUG5ImBq9582rcTAlgdy0WC3sSLi0ReJvYHreeWnvvpiLnmJg+Jv47QTTWMCDr+K17b8wJXaZ726GZoKr7IlgDPMZJgyJgH859/epCmwOm8SbG24MXJ6T8otT2DgqcRNTDSWUEz1kT072O+3WpueyEEMLjp4C6S5BHsD7Teaiq9fu7fEZv948iEDrczt0pczi2d4MkBZtYKIVoPW0/Xaa4w8o4Une1p31ETPkSYne3tXOJhulhNmFxeIC3BJtYkf8CqFfFd2JiCGiTeQxIEjsDaCZv4rnNYI0FlAIEBRAuQFGqOoOpZG8g7Xp5cNTzM0TpJXUsxABJNt7TJ79Ip9bqzMNOu6jd1GsloHkkkQbgASesRr+F4SOURAAjHUAJ2Mqu+/KpMm5t89omVQRyiQIBi8VjPQKDmDXdPI2IAAEGIAj6it0KoruK4KLhu2lQQpggDfYfnXmXqjILC4inS55RH3x2+Vr+T4r0f1E/IE/mO3cLeP32ry/1Bmw+NokFEBESN7mQO4MfT6hXZjN4qhQVDyDb4WkiSbDz2+twIz5piQGRh1ALEm6wJECZN72vbzIxWDmdoiOYECxizWi5+hqfljB+ImTubzzECZuLBfIg9NgayWRLAFxoTpMa4YyCF6WvG1qtBhkWFlCAkX+GQPrI6i4k04mG/Id5IEKVkSGJIJMEXO3v0t27AoT425tKiynadMz72tQQGs26kRptIBlTIP/ALNtfT5infTxDYrEieRl6ze1x3iP2abzHM110gQpMDmsg1LGxNz/AJIqZwTLkvuOXWCBMcoMmdyB+TeKBjGcKWkg6WK9upLTe50i0Rv4FXGVQACIsVO3xHQBJEb/AK9Kq88vOQkmXa5EEnqDA6A/n0rRcOyvMCdpNrHSVOkX6mJuKDS8KSEHzPtJmPrNT6Zy6wop2ag7zKSpFYfiyS0kmxgm1r7WkG4gnz167p1kVmuIZQnWY5j+I6dPAH7FUYZ4Zrd4JEgwdtJnewA7hY6UwcOGvq0ncAmSSRt5n8Ks8fBhjA1AxFjaWuDPtFRsS4kHoDsSYgRIAiLD6G43JUVsvqtME7kX1E9yL3ttXWFmMTClXBdbLJBJECAsjpp6n6mafya3MQZJiwFpJ/Xf5+3OZxYDA+I3M97R1vB8eDREzDTCefs2uBdSt9huIkgyDMGmXyqySACQzdrgQQpiNiT9feKLBxgmJqWVYDUWW3QWgDrcdv0vMXEOhdchiQdrqbgSJvaegNulBXthXsJMECRBa66RHTcidrRSlgSE6gSD2EiLibmQBbYeabZwbCQREifusyEWBgRqMReRAFwK5EhgWsWghZm4nl6aRciPA8mgvPTWaGBmAzHlblN5sTuBHjf+jrevUBXimsm8EnrBbUSBMr3Ij59q9O9McUGLlgxPMgKte8LsT2kCgr/Vue0Fmn4EgCYBY3A+oA9ia8+y2Cfsnd7uwMdZ5NQZzeASDE+IvVr6ozpxMUYXdizgC5sCt9utgbVCx2C8tyNAtJOjliFJO2360ET7FgFJENPLeFF2IltrgE+Owqfg4WhW0m4IFgLRrM+9xO3xGZmuMTDBIILaWDSoF/vTaQJBIkf2mnQltQAkBQI1aTANip2BVSQOkeaCZgMTFhuoBIMQrEOv9UWMddIpMZJADMouRBAiZCkAEC0Kew5p6U3gwjKbkFjyi+oMTpm3NaWPU6b71dZ/gGHihcQvCKSTAIn7xmdhMmgpExkA0qSzQBA5gL8oJiG0lnXpZhVrksk68znSJJCCZiNtRvGw71LRMPCsi6Z6wSW87T4HWuvs5kkA9QIAk2jbrawgm1BGZASO5mYA2kTabgRv+NaTh2XFrCQY/wDsPbf8apchgguCIJeYiIkETB2iygfPzWuy2FpWKB1RS0lFA+aquLYTEWtf5jyP1HvVrUfOYepbe9BiMyh2AM6oI8ib+ZF6oM0Ao0AXvuGkkre8wY0jY2/GtvnMnJ1QPG/LII/KR+zVBmcKGKEXkXHRY7g7iPxPS1BU5YBYAE8rA32Ii5BMXAj3Pg0mZaEY2IAHU/0gEyehI+ZnrVk2EVIA6CPvdRIUnY7i/wAqiY2AWDFQSCCCRcT0hRtPU9h5oqBwbJFnZzMIFgG8tIULMGNzfe46iR3nHkCANXPpBIidJIE7zH6djT3BcfQHSDqIBAudRDLIFrsQ3mYNN5vDLagASvOZIIELYCQD3IntQQFCqwGokFgBqJEAlZYRsJY26b9TTbxzXIgAbjuQZ6d//E+9dsSWblMyTYwPiBYah4m5nbsBS4+XEjeI2iCdNi3eTO24g7iIiIqiCBO8CJsYEzfaSQR7mbVO4Zxh8ucQgxr+IGOhAsBefhv57VBD8xkzNxcnUCB+Mgb7Cag5htbqosoibk9+UT7+OlUW3CsYs2t5JciNjBLrFj3P7vXbY5YFo5YnVDHtJE2Mcs9gDNzTOXccqrbcWJjlKQ0WvM7dWp5UaRMxDixW7TBEbkEECNJMGg7wnEg3BggiwBXUwEaemoi3WViYgSkIVZlXkAGV07ISLSSCLA2nm+7TBxASNMx0MwDu3KSIi2mY6Wp1XiZ0kMIAIBDb3boDECewoHkwSsoVIUJINgFJB+QP5mTeDWg4HxAEaWAKNynpElx0PQgCf6apsuWQJzahpUfFduYabA/EsG48d7WvC8g2wkhiDLTuOVp9yZjppoJ2NldBgmSRtaFEgD6ATRhYJdovv3PvEj9L9Jq0XIO7FmMGY9gD0/4q0wcEKIH160EDJ8OC6W6gm0fvpVlSzSVAUUlFUSKSiiaCJj5UHUO9/Y+KpcxkCwYFYLG0jqNTBh2kn8PNaOuWAO4oMli5cqydDee8iIJP0/tUPM5U302JEgSII06h1sZJG/QxFbPGy6sLj9moOZ4XOGVB54MN5gxP1oPPOK5Qsv2qKyteSCQUYFfiIvPMYsYO5pOH8TGKVDgDEQ/FBBAtGue4Fx2BneK3GW4WwfmTlIg/gQT8/wAqx/HuClMS0zMhoAAHUSIHSwnr5sELN5Qggg7QAQGMgtvfeLGJMaaiu5LtDQsaugJkzpudxtaTEn2lYWffDHONaEDaCZtIbqLz/wCVcthI0usMrA26Azus9TAHz2oKnHxDDNJlYvHWADubfEK5yGDpOtluQTvBlrL31GZjvS4WHrcJedvnpV2+cwPIPmp2bw9DAFhAsQ3dQGUSPihgBN7GL9AfdxY/ekm6gRAABC7Qd43BjyKMTEsgElpJkwFMhWb2ue5Pw2O1NFgSd93AGmbEktc2AjSAb3aRXYOoDmPKGkmJN72PQkKbxsfNB0AQpJkEDqzbySJcAyJJbvcG1TcDCJsUY6ekN8JIaJm8bC8iSSYmushlyx0knYzuRy2uTaZv8hWo4TwpTFhp36XGyz3ET/igYyXBi7c0aI3g/eW5HQk2v+FarAy6oIVQK6RQoAFKWoOqK41ClmoOhSUUlULNJSE0TQPmilNJUHJNJXRpKDk0ldVyaABqDxXIDFW1nF1ba4uBMbVOFBoMdluAOxIdIN+aRexPed7C+3QbCn4p6YdCHQMq3lVAIk2Jt3k/WvSaQ0Hm+X4ccNWxHXmYgIbTFtT7dWk38d6iY/DCyAgSJB6mOWCIFh1uOpttXomd4bh4m8g9xH0M9NqMPhOGsWmL32M22oPPE4WylNSySCmrSRygQpJPW21vvVYZbhmtyGDWt18TM7C7R8q3P+hw/wCQfv8AXzTn2IFwBQVGQ4TAFoA6fTabi1qukQKIFq6FFUFFBoqAooomqCiikqANJS0l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oHCBUVFRgVFhYYGRgZGhocGhkcGBgcGRgcGhgaGRkaGBgcIS4lHB4rIRoZJjgmKy80NTU1HCU7QDszPy40NTEBDAwMDw8PEQ8RGDEdGB0xMTQxMTExMTQ0MTE0NDE0NDExNDExNDQxMT8xMTQ0NDExNDQ0NDQxND8/PzQ/MT8xNP/AABEIAQ4AuwMBIgACEQEDEQH/xAAcAAABBQEBAQAAAAAAAAAAAAAAAQMEBQYCBwj/xAA9EAACAQIEBQIDBgUDBAIDAAABAhEAIQMEEjEFIkFRYQZxMoGRE0KhscHwI1Ji0eEUgvEHcpKissIVFjP/xAAVAQEBAAAAAAAAAAAAAAAAAAAAAf/EABQRAQAAAAAAAAAAAAAAAAAAAAD/2gAMAwEAAhEDEQA/APXqIpTSVAUlLRQJRS0UCUUtcswFAtclhQRTZFB3ro1U3o+tKVoO5oBrhmio2Jjgb/v+1BNpKhf6phcDWvUfeHt3qRgZpHEqw9tiPBB2oHaKKKBKSlpKANJQaKBKKKKCTSUtFUJFFLSVAUUVHzuaTCRncwqif8CgTM5oJA3dvhUdfJPQeaMvhkXYyx3PQeAOgqt4eCx+2ccz/D2VekfvYVaq1B2aSKCaAKBYomiig5K1ExkmphprGEigpNZRv3est6i4i+E5dbMbkgnaQQDFj+MeZkbHMoCe37/f0rLeqMprBGknpNpkAwb9P+aB/wBJ+sjiH7PGsejSL2Ejz1PsK3Iab189jFOG8gQVvEDUGBE8pPv+zb1D0Z6iV9OA5+IE4ZJnyU+k/Q9CKK2lJS0lEBpK6rk0CUUtJNBKoooqhKSuq5oCsl6tzJfFwcsl9Tgv4W5M+4rVZnE0IzdhNea8FzhxeIM5vCOR1NwB+cj/AJoNq+INQQGAoH4VPUyN6zWTzWrEIPc/j4/e9aDDMiR+4qB1GmpBqKDXevvQOk0CmkNOE0CNNcOsgiu5rh2oK/GHm8T+O35VTcT5hYCbi8kja58W/GLVZZzGGqAdu3fbb51Uvh8pEc0E+1ye3cD6UHm3qHAA0lRAuOsz8IVgABIKlfrETFR+F5p1KFCQy/CFN5BDXWbxDf8Ar3qbxzEDSpmCSWGrYwpgnvOGL9lkfEapsmYJiZ6L0mRYkGTIAkdwKK9/4LxAZjATFH3lEjsYvU6sB6A4yCThEQGMpvEkAsp7EEwB2Irf0QUlKaSgSiKDRQSaKKKoSilpKCn9VZsYWWdj2gT3P+Jrzj0dj/xMTEAMBTBJvzsTfbc1b/8AVHilhgLeIn3bp9BHzrH8KxHOC6qwWWGqB8QKsNJPUGg3mRhW1yBMXkR0+ZO162GC40ArcRXkWT9NEga8ymE24SLgdCZbrFXGQ4jj5NgjuMRD8OIh1ACBuOm8n3qDdf6gFygOwk/Oo2Qzha7bEkA/v92pngrMWfEIs8FRPSOv0qkz+XxFdv4jKJBXQQu5sXH3jNr9qDbm3ypsZhejCPcV5pmuE47ku+d+zVo+JtM9pJIv/wAU5kvSLzP+q1iel/o3QmOnbrQej/a+bVEz+cCrYXNh77fhVGExssokh0tNzKjYRJP760rZvXpMTfeQfrG36TQS8NOvcC58b/rSIuomZmCZ+Vx7/nelRCLEbXv4F/a9TcEBTPWP+P0oPLPVeCDicouzFWO5DK2lpIHSVI7hySbVm0xNDLqneZIiOknxpho3hhvN9T6jwGXGK6dTawYCmGIkoAfI8j4QKyWYxV1mAsiCDzWgQNu4oLPh2e0OBJBBjUJaInSRFyNJI72G21ezemuMDM4Qf7wsfMbmOhuJHkd6+fVeCAYkgdrREaT1sBavUf8ApfnbOjNLate/QgqxHidE9tNB6TRRSUCUUGigk0UUVQhpCaWkoPFPUsvrxWa7ubXmYIgdfPy7VF4XlD9i7g/C8/MSQPe1af8A6g8NCYmGEGlCGIJuNRbnAn+mLe9VnDZOWVQIZ3ZjaI0PpgDpsfp2oKXCyeZLI2FiM+oEt/EZRJJEHSykH4TvuOsVqeP4Rw0w31tjFUjEcfErECecqNaWO9xvVdwzKYOohyRbawMkmRf23ipZTXiJhIOV3O5NlFzf5R86g2Hp5CmUQkX0ifANx+YquzWG+IBAiCSzWPRhpAPmK0WaGnDVF6x9Be/0j51HyeAV/qBEGYg1R5dn8ligu6F9eGxVdKhnbmAaBBOkKZiLwfFSvTHDc1jq+M7aDhxpfEWNbFmlcMoFdTECxIk9ZgavjvpmX+01QLwQTqUdB+QmucDhTwAcWViOsn3Jcib7R2qCJkuJY+lkxRz33gxMkwwsw3F9J8bU/wAHc6iIibbe8QRaN+/Xap2FkEwxJYmbwoCl2gkARf5T1qbkcsdUwABYADYTM0ElwRe1+3fv7f2ppXNpm0/ltUrOJpB8iqr/AFKrMk32tff/AAd+1BkvVGJrx3QMFbl0t216gDPQhgPqTbesO+AEkC52I7gEAg+CCBNehpkBjZ4BwWRsO5jaedT21b+LeKzObyAfExGBWBilJAOiNSgH6GgocbKaACRbVuN5iR7E3+f4zuDZpsEJjI3MmJAWJJR51Wm8kaY8mrb1NlBl8HS0ScWV2NsNEX9Cenz2qryOVAwgSBDEeOY6gQI/lIm4+8Yor3LhWaGJgo/8yjrP41Lqp9LYLJlsMNMxMGxA6dB0iraiEpKWigk0lFBqgpKU0lBX8b4cuYwmwzubg9QRcEfvrXnePlDlThhhtiPqBsBqOsfKZO/avVKynrnI60DxtbxIuP1oKfO6I1gLJ3iJuO/tUf0tldeOXYciSikg3eecz7iPrVe+dKpeDp5iLRA7X2m3+2tH6JZRgAbtqYP4aZMzsetBeZ9dJBkW/KpOVUQJ7bUzmcNcRwJAAHS95/Cms2dBRR8TWHkiTBPTagtsTDDDSwkHcVW5nhSyCpIjp0+U/OpeQzYdZ2YWYdQeoNPuBF6gqcvk1BmST/USY8RUhcZAbmoufzEEFQJ/WqzMZlmBvtv0v/L7efPmge4rnyxhIiI/ZrO53VpDHVBcAmbxEk+0ahtuR2qyxUY2kie/eTHv0P7vDQAl1eGULo0yPvOAIINuXVQOcJyOPijGIfQzYZCsJ5XLOAehAVSR9DT/AAz06mCmh4xHBLBVEIXLEjVfpESegrTcNyiImhSJF2ggkEnXf6/Ssn6w4ymRRkQhsxineRKIbT9LD3npQYj17nZxxhI2pcMAEgDTrIDOf/iPEGtP/wBOMgMRV1rITW2wsWKAAHzz+8GsLwTg75lzoE3EkyYJjrHz6ddr17f6T4auBlkVREyb7kajp/C/zNBcgUUUGgSiiigkUGkoqgNJSmkoConE8PVhuPE/S5/CR86l1C4tnVwcJ8RtlUk/IX/ftQeUZ/DGhlkCDoAtET1ntf8AGs9ls7iYLv8AYs5BOxJ3gN3menyp3iWYfFxJmb2juSBcm0i1TkyyIdCPqUldTwRMFS8AnswH+751Bc8OfEzJC4uYbAeICISGBsZckASd4P4bVd8CyDjGQYmYZ0wxKBl5nYiDzbED69/OD4dha3ZyYaRpIvpLkamI7XMe3tV1kc++C4Oosdbi5J+C0xAi31M9ooPR8RCj61+Fvi99gfy+lPZzEMVmP/2Vxp1oACb3nlGnb+q/4+Kusvia0sZAMgjqCJH9qCDjFm/sffpXCZKQD0gT33qxTCvB+W359d6jY2YiQPp1qiMqAGTJBgWG1r/OowScVoOxDaY/l0iRe/Nonwp+UrBYlSBe48RPb61V4OcKOzgG7TE3lSqppkWY/wAQAbEuO9QZ31NnXGO74burF2RihcEDDUCYUixG3fTPWnvR3pr/AFOIz5gs4UAwxbUWOzOxudvxtYGtVwbg2DitLglgS5NhrkmGBBkC+3g97azJ5RMJdCIFXeB1J3JJuT5NBA4dwDBwRCIBvYbXO8d7n5W2q1ApaSgJpKWkoCkpaSgkUGig1QlFFFAVh/XeK7EYYnSFZ2MTZVlR2mQT9K29Zj1OAhZn+B8OJ/lKMGj/AHWG9B47iYcaTeZFo+9O156LNNHEd30rykkCdp2O0bzp9on2fzeFoeRvIOkxbYkAzEXYW7fQyGX+1a8TBMG21zcb7C/c+KCXicHzOEylZbYHTcjlBiAJ7+K5x89jay7oygWIvYzLge8df5at3w8zhaJxXRZMjUzQSoIB0kGN7i4vVtmMZQulkL2Ekmdp1ReJERHnwaggYfEkxcMBI1oEiYAkFTquZiQK0fpnG0F0k6GllBM9pA8Q3SNqxjZQI4UOYIAJBJ5TdjbobW/qB2BrRcFx4AcG5HUbSC35QR70GtxM0osf3ECqjMZjqt9j5g2Fu9/xqDi47FpNxyxJmxe/taPm1M5fNDXO3LMkwOVNct/NaNu4+QWONiFcMsDsCwIAEEK2ofRWF+sbWqGmGHVySDGoe4d+WegYFEYn+k1BzPFdavhREoytHRhqTSDsTrWbdHY1YZXD+0QCIZy8kWvrZZ/AW7d5sGm4RlnDhibwSbb/AHR7Tv71eVGyKwgHy9wLA/hUigWkoooCkoooA0lBomgfoooqgooNJQFUvqnT9g0gH3m88hFu+oVdVUepAPsGYzAiY/7gfzC0HkPGsFVdlUgAwyiYOwKrMbDW432TxU70vgKzKwJ+JjBghdtMe0zI7ebV3E05wknlcgmNggBm3bU1rDfe9aH0sVUANqMsrEkEW2G8G/2Z/cyEX1OjDGkGFIUiw2fUFPYXBHsnvVZlc3iuQo1SL6uYBbqzCBYLKN59tqtOJ432r6eWDhKDJ5r4bOLHtpIn+u8063FsPDVEVFOkamYKQx+6DIjTbVvblHewV2ZwxhhWZiSbBYPwkaWF/hMg9egn4bzOFq/2oUBdJUBgSNIs8FYJ+7hmI3AuapuMcRR5XcSBcMSSv8NWBIHSD7gTU/AzZbBYQA6BVOkjUxw4RAJ6lcTSOvLN6C541jLoKqNICg/0iSVU/wDmoIiZE/Ogxc0zNoUEg6l1ReNCgkjvAWP8VLzeC+ImgxqZ1V2WCgKqqIBMaucWjcKTFTeFYA+0IiFUygF5hTDNbe8gxqsNrUEfh2SCIC553aAo5zqBJc2kmDqW28r1NbPg+V1OOWI53G8amJCe12ioXDuGjWQFl9iSZ3JOJe8CY9/Na7LZYIsDc3J7/wCBtUHnfp71E+FiOhYsqsQVOq4DMpK6jaNJ8V6Rl8dXRXQyrAEHwa8V+yK57NFQeXFdR2AZ3P4W+s1tvRfGoY4L/CxnDb7s2DKD2m37JoNxSUUUBSUtJQFFFFA/SUtIaoKKr+IcawMD43E/yjmb6Db51leI+vwLYWGOvM7Dob8int5oNyWrL+pPUGGEfDQh2blYgjSgaxJbYkAm31isPxT1RjYhh8U6WtoUEAe4Fz8/a1VH/wCSDRhKoAZkB2vBkgzNtOqflQN8QBOLJJNySSIIAhWM2AjT+zV/kDrYoAQVw0WGkQQ+KL9rtJ9/pRPhapBsQNI2IkrI373t/erTg2Y0Yn2gBIP2c6euoaWnzIj3Ye9AmfRVfXJAKsIHcIYn6sO8R71nc07TFz2JEAq1xM9QG/Ha1X3EV/iup2ZJB7BVYlvIsYPaqBiSuroHK+DAljPfn696BvByxckOQADuCOpvtYASTvWh4OwClzchkKgNElg+x8SLnYgHcCqIZblYCQSQmxG5Mm/YK1ut62vD+AK6j+KEd2hEZSYARAAzSQJ0rb+1A2+a0roVlZryQIROU7KJIEzc/ERFxetBwDhzuihFKLF3YSZJlj3ZjcydtRHkvel/TafZI+KupgzcpAgMpKEkQBNj0vWuVYECw7UDOVyqYa6VHuTufc13j4qorOxAVQSSdgBua7NeaevvVYxGORy7TeMZxcW3w17mfi9tN5MQUmRxNZfMEmcbEdx0Kq7EYfeNI6jaDNdYGPAALAXlCCZ2DNp6LAiAO58V39nCwN1BgbTZ/HnfwLQaiYuEQtyTqbXNyZK6ekdW2vZj0qj0nhPqVGATEI1AEM4IIMW1EC8QRcCJPStFXiWTzbI27ECIYzPUkRPNLLA32Gxr0HgXHdCKuJOhhKML6RcaZ6gEEW2t0qDWUVzhuGEqQQdiDINdUAaKKSgfZoEnasZ6i9RONSYVthMkEzvB6WmtVxHF0Izdga8u9QZs6mHNG9tpIJkx9PnMXqiu4lmySRci6gHUpLNG0dYE3I326VWtjQI2MmBMkDSBMAAzud/1Jex2U7mZed5JiQovPUx/bcs5hwGYHaSbHbsdrxa280VBd2EE3uCPANx4g7j3owGAIYAwCvYtvuI6kzt2p4AwJAk6QLC0EASTcWEA9YpEwztMG523sf39dqC0+yL43Uhp0jfVpVSYi2m5jvep/CsDS2kzI0814YL9niD5/F9D3qCjkOIBA1M0nfSdBidoKqfpVpkrOAQ1zMdYkCD2kIB/uFENcWx1lWjT/wD0F1+7oJW3a4t0g+aod1gLq51IUb6WJAMDqdIt5q34nJQm7AhLAdWUK4tB2A8SPeq3LYl1SCrFQAQSOaSO8RBntymgskyYDIEIMElYNugD32Ma7HbSK1uYwBhkATAWAduZYgmPvQBWNyGe+zGl01IX5WBEwIUqCZixPSxO160GP6vwiDrwXYG5AK9T5I7rte1B6HkcUOisBGoSR5PxfjNPE1iOC+s8EIuGEc6ZEkAQBeCO/wDY1UerPUT40YYxEwcu6gm7NiOrAHmAWQt/gEEi5YTFQO+tvW+pXy+VcjdXxl/FMMjr0L9OncZL01krtiabDlBva4Y3uekH/urrA4YmIoKYpMEgfwXEgdBLST0gXt1rR8JwsvhIE1k6ViWWFJcyxBIuCbjsIqiIcLmg9AQG6wJ1Ag2+XS0Uy6klgRMMbqBeQLE9REdL3nvUziKFSwVVknUoE6Tb6Xvzf2qG6Py2MQLGQZ1AAExudSn6+KCszGIdZBJIJBnbV2IiIhR3N59hq8q8IBJOtIYDfUsq0r0GmD+l6o0yockFhfQCRAVTEhxMAG7EiTHmrnMumgASQC6QsjTqCnTBNxcz0tQdjPYadHQyA2l9OrmgEIrWMiIi/STY2Ccb0bZh01AEB+cXG3MsjY9+vcVTZ2LuFEkoSxnTYhjfzAN4t7XjEEtAWdJCmYkJJLWG9yJ681ptQbLJ+o8QLqxEV0IkPhm8TuUbfobd60+C2pQymQRIPevOeC4hR1AFpZfunUJEqf5h8TfPbavRcM2FAxxqfsyAJJ9/0ryziWA51TPQkHcgHUYE3AGkx3J9q9R40C2GQvxHbbfbr1ia874gG+EGACva0sYWO1hY+1BTY+GCACIefEiFEqAvXYzA6eTUHMYRDSGM7ja/8okC86d9rgHarN1GmBdjFx5PboSfytvVfmU0klr3EEiYl4Y9zft2FFRWibWEcoGraR3v3P0temgxkd9gB8x32uDed6cxDcX66SQOnLDDaDeuvsehueWbkCDEW7wQOnXpQWoT+CHB2JEyCYGpIBJvZQNvyFScnjbP2vvNlGGWnvALLUfCI+ycaogsFHSScVuXfsn1qEuEUdlUxcKRciG1xMdIF7zc7URPzyIEKWEaomYhhEE9RufbTvJrP4iRqm0LAFjzMB845Te96t2ewS+qZkm5BQC5/wC426WA2iqZ8QqYiTq1b2gwQfw9qDpc4QgUQIuIFzYRzH/tH0FKmdXUNIbewIse2oA2/farPIcHfGUAgopA5zE3LmN72C/XvNOZz0piFoQo4IBF9NttiI3M79vFBGTOBbqqr7GehvHT/JqLmc4hYLpkgAAlZ06VghQTIIbVHiKmD0lmUGroL8rjqew+d/NV+DkMRyYbS4MupOkq25POZ7GR0NRT+FxTF+EA6ZiGiwiSvxWUwL7beKMzmG0gsZkyDCwBaFE9AO1r+bOplsUaVaIBtqIkCYjSF2kf4pjM5V2UOvwiLiJhTCBR5leniqifwvPal+ycTOqNQHJvYtYAGdo6TvV/l00ozSJuZie4JG/iB1vaKwKOwPLsSAxJPKNh8xcjrt3NazIMzYaMeoYGSBMADmBN7QDPcH3gmYmZYmF0ibP2I0q5gjuBHs5802B8YUAwVJgzqEkHSBa6kiAek7ioZUh9rFQxueU8q6jN1NyIBv8AMVL4WdZck74bXF7i5Uk7n4veKo5zWOxJW5gHmEboiB2KnoNLww6Ej37w4LKGEEgWBMkhee286SPcd9qaxcuwOlD1hQDMDRpiGMWABmZuD7z8plzKNMrCsJDGTyktfa2oRYiPqF1wbJ62SZUapFrRLEDxIgR2A8RtKpuBYcLtHj5n9/KrqoI/FFOnx1rz/iaAPYTMnpBIvPcbRG0x2Feg8RQlDHt9aw/GE5rb/k0kqR489x22ooHTYt2jTeSJUG5ImBq9582rcTAlgdy0WC3sSLi0ReJvYHreeWnvvpiLnmJg+Jv47QTTWMCDr+K17b8wJXaZ726GZoKr7IlgDPMZJgyJgH859/epCmwOm8SbG24MXJ6T8otT2DgqcRNTDSWUEz1kT072O+3WpueyEEMLjp4C6S5BHsD7Teaiq9fu7fEZv948iEDrczt0pczi2d4MkBZtYKIVoPW0/Xaa4w8o4Une1p31ETPkSYne3tXOJhulhNmFxeIC3BJtYkf8CqFfFd2JiCGiTeQxIEjsDaCZv4rnNYI0FlAIEBRAuQFGqOoOpZG8g7Xp5cNTzM0TpJXUsxABJNt7TJ79Ip9bqzMNOu6jd1GsloHkkkQbgASesRr+F4SOURAAjHUAJ2Mqu+/KpMm5t89omVQRyiQIBi8VjPQKDmDXdPI2IAAEGIAj6it0KoruK4KLhu2lQQpggDfYfnXmXqjILC4inS55RH3x2+Vr+T4r0f1E/IE/mO3cLeP32ry/1Bmw+NokFEBESN7mQO4MfT6hXZjN4qhQVDyDb4WkiSbDz2+twIz5piQGRh1ALEm6wJECZN72vbzIxWDmdoiOYECxizWi5+hqfljB+ImTubzzECZuLBfIg9NgayWRLAFxoTpMa4YyCF6WvG1qtBhkWFlCAkX+GQPrI6i4k04mG/Id5IEKVkSGJIJMEXO3v0t27AoT425tKiynadMz72tQQGs26kRptIBlTIP/ALNtfT5infTxDYrEieRl6ze1x3iP2abzHM110gQpMDmsg1LGxNz/AJIqZwTLkvuOXWCBMcoMmdyB+TeKBjGcKWkg6WK9upLTe50i0Rv4FXGVQACIsVO3xHQBJEb/AK9Kq88vOQkmXa5EEnqDA6A/n0rRcOyvMCdpNrHSVOkX6mJuKDS8KSEHzPtJmPrNT6Zy6wop2ag7zKSpFYfiyS0kmxgm1r7WkG4gnz167p1kVmuIZQnWY5j+I6dPAH7FUYZ4Zrd4JEgwdtJnewA7hY6UwcOGvq0ncAmSSRt5n8Ks8fBhjA1AxFjaWuDPtFRsS4kHoDsSYgRIAiLD6G43JUVsvqtME7kX1E9yL3ttXWFmMTClXBdbLJBJECAsjpp6n6mafya3MQZJiwFpJ/Xf5+3OZxYDA+I3M97R1vB8eDREzDTCefs2uBdSt9huIkgyDMGmXyqySACQzdrgQQpiNiT9feKLBxgmJqWVYDUWW3QWgDrcdv0vMXEOhdchiQdrqbgSJvaegNulBXthXsJMECRBa66RHTcidrRSlgSE6gSD2EiLibmQBbYeabZwbCQREifusyEWBgRqMReRAFwK5EhgWsWghZm4nl6aRciPA8mgvPTWaGBmAzHlblN5sTuBHjf+jrevUBXimsm8EnrBbUSBMr3Ij59q9O9McUGLlgxPMgKte8LsT2kCgr/Vue0Fmn4EgCYBY3A+oA9ia8+y2Cfsnd7uwMdZ5NQZzeASDE+IvVr6ozpxMUYXdizgC5sCt9utgbVCx2C8tyNAtJOjliFJO2360ET7FgFJENPLeFF2IltrgE+Owqfg4WhW0m4IFgLRrM+9xO3xGZmuMTDBIILaWDSoF/vTaQJBIkf2mnQltQAkBQI1aTANip2BVSQOkeaCZgMTFhuoBIMQrEOv9UWMddIpMZJADMouRBAiZCkAEC0Kew5p6U3gwjKbkFjyi+oMTpm3NaWPU6b71dZ/gGHihcQvCKSTAIn7xmdhMmgpExkA0qSzQBA5gL8oJiG0lnXpZhVrksk68znSJJCCZiNtRvGw71LRMPCsi6Z6wSW87T4HWuvs5kkA9QIAk2jbrawgm1BGZASO5mYA2kTabgRv+NaTh2XFrCQY/wDsPbf8apchgguCIJeYiIkETB2iygfPzWuy2FpWKB1RS0lFA+aquLYTEWtf5jyP1HvVrUfOYepbe9BiMyh2AM6oI8ib+ZF6oM0Ao0AXvuGkkre8wY0jY2/GtvnMnJ1QPG/LII/KR+zVBmcKGKEXkXHRY7g7iPxPS1BU5YBYAE8rA32Ii5BMXAj3Pg0mZaEY2IAHU/0gEyehI+ZnrVk2EVIA6CPvdRIUnY7i/wAqiY2AWDFQSCCCRcT0hRtPU9h5oqBwbJFnZzMIFgG8tIULMGNzfe46iR3nHkCANXPpBIidJIE7zH6djT3BcfQHSDqIBAudRDLIFrsQ3mYNN5vDLagASvOZIIELYCQD3IntQQFCqwGokFgBqJEAlZYRsJY26b9TTbxzXIgAbjuQZ6d//E+9dsSWblMyTYwPiBYah4m5nbsBS4+XEjeI2iCdNi3eTO24g7iIiIqiCBO8CJsYEzfaSQR7mbVO4Zxh8ucQgxr+IGOhAsBefhv57VBD8xkzNxcnUCB+Mgb7Cag5htbqosoibk9+UT7+OlUW3CsYs2t5JciNjBLrFj3P7vXbY5YFo5YnVDHtJE2Mcs9gDNzTOXccqrbcWJjlKQ0WvM7dWp5UaRMxDixW7TBEbkEECNJMGg7wnEg3BggiwBXUwEaemoi3WViYgSkIVZlXkAGV07ISLSSCLA2nm+7TBxASNMx0MwDu3KSIi2mY6Wp1XiZ0kMIAIBDb3boDECewoHkwSsoVIUJINgFJB+QP5mTeDWg4HxAEaWAKNynpElx0PQgCf6apsuWQJzahpUfFduYabA/EsG48d7WvC8g2wkhiDLTuOVp9yZjppoJ2NldBgmSRtaFEgD6ATRhYJdovv3PvEj9L9Jq0XIO7FmMGY9gD0/4q0wcEKIH160EDJ8OC6W6gm0fvpVlSzSVAUUlFUSKSiiaCJj5UHUO9/Y+KpcxkCwYFYLG0jqNTBh2kn8PNaOuWAO4oMli5cqydDee8iIJP0/tUPM5U302JEgSII06h1sZJG/QxFbPGy6sLj9moOZ4XOGVB54MN5gxP1oPPOK5Qsv2qKyteSCQUYFfiIvPMYsYO5pOH8TGKVDgDEQ/FBBAtGue4Fx2BneK3GW4WwfmTlIg/gQT8/wAqx/HuClMS0zMhoAAHUSIHSwnr5sELN5Qggg7QAQGMgtvfeLGJMaaiu5LtDQsaugJkzpudxtaTEn2lYWffDHONaEDaCZtIbqLz/wCVcthI0usMrA26Azus9TAHz2oKnHxDDNJlYvHWADubfEK5yGDpOtluQTvBlrL31GZjvS4WHrcJedvnpV2+cwPIPmp2bw9DAFhAsQ3dQGUSPihgBN7GL9AfdxY/ekm6gRAABC7Qd43BjyKMTEsgElpJkwFMhWb2ue5Pw2O1NFgSd93AGmbEktc2AjSAb3aRXYOoDmPKGkmJN72PQkKbxsfNB0AQpJkEDqzbySJcAyJJbvcG1TcDCJsUY6ekN8JIaJm8bC8iSSYmushlyx0knYzuRy2uTaZv8hWo4TwpTFhp36XGyz3ET/igYyXBi7c0aI3g/eW5HQk2v+FarAy6oIVQK6RQoAFKWoOqK41ClmoOhSUUlULNJSE0TQPmilNJUHJNJXRpKDk0ldVyaABqDxXIDFW1nF1ba4uBMbVOFBoMdluAOxIdIN+aRexPed7C+3QbCn4p6YdCHQMq3lVAIk2Jt3k/WvSaQ0Hm+X4ccNWxHXmYgIbTFtT7dWk38d6iY/DCyAgSJB6mOWCIFh1uOpttXomd4bh4m8g9xH0M9NqMPhOGsWmL32M22oPPE4WylNSySCmrSRygQpJPW21vvVYZbhmtyGDWt18TM7C7R8q3P+hw/wCQfv8AXzTn2IFwBQVGQ4TAFoA6fTabi1qukQKIFq6FFUFFBoqAooomqCiikqANJS0lU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oHCBUVFRgVFhYYGRgZGhocGhkcGBgcGRgcGhgaGRkaGBgcIS4lHB4rIRoZJjgmKy80NTU1HCU7QDszPy40NTEBDAwMDw8PEQ8RGDEdGB0xMTQxMTExMTQ0MTE0NDE0NDExNDExNDQxMT8xMTQ0NDExNDQ0NDQxND8/PzQ/MT8xNP/AABEIAQ4AuwMBIgACEQEDEQH/xAAcAAABBQEBAQAAAAAAAAAAAAAAAQMEBQYCBwj/xAA9EAACAQIEBQIDBgUDBAIDAAABAhEAIQMEEjEFIkFRYQZxMoGRE0KhscHwI1Ji0eEUgvEHcpKissIVFjP/xAAVAQEBAAAAAAAAAAAAAAAAAAAAAf/EABQRAQAAAAAAAAAAAAAAAAAAAAD/2gAMAwEAAhEDEQA/APXqIpTSVAUlLRQJRS0UCUUtcswFAtclhQRTZFB3ro1U3o+tKVoO5oBrhmio2Jjgb/v+1BNpKhf6phcDWvUfeHt3qRgZpHEqw9tiPBB2oHaKKKBKSlpKANJQaKBKKKKCTSUtFUJFFLSVAUUVHzuaTCRncwqif8CgTM5oJA3dvhUdfJPQeaMvhkXYyx3PQeAOgqt4eCx+2ccz/D2VekfvYVaq1B2aSKCaAKBYomiig5K1ExkmphprGEigpNZRv3est6i4i+E5dbMbkgnaQQDFj+MeZkbHMoCe37/f0rLeqMprBGknpNpkAwb9P+aB/wBJ+sjiH7PGsejSL2Ejz1PsK3Iab189jFOG8gQVvEDUGBE8pPv+zb1D0Z6iV9OA5+IE4ZJnyU+k/Q9CKK2lJS0lEBpK6rk0CUUtJNBKoooqhKSuq5oCsl6tzJfFwcsl9Tgv4W5M+4rVZnE0IzdhNea8FzhxeIM5vCOR1NwB+cj/AJoNq+INQQGAoH4VPUyN6zWTzWrEIPc/j4/e9aDDMiR+4qB1GmpBqKDXevvQOk0CmkNOE0CNNcOsgiu5rh2oK/GHm8T+O35VTcT5hYCbi8kja58W/GLVZZzGGqAdu3fbb51Uvh8pEc0E+1ye3cD6UHm3qHAA0lRAuOsz8IVgABIKlfrETFR+F5p1KFCQy/CFN5BDXWbxDf8Ar3qbxzEDSpmCSWGrYwpgnvOGL9lkfEapsmYJiZ6L0mRYkGTIAkdwKK9/4LxAZjATFH3lEjsYvU6sB6A4yCThEQGMpvEkAsp7EEwB2Irf0QUlKaSgSiKDRQSaKKKoSilpKCn9VZsYWWdj2gT3P+Jrzj0dj/xMTEAMBTBJvzsTfbc1b/8AVHilhgLeIn3bp9BHzrH8KxHOC6qwWWGqB8QKsNJPUGg3mRhW1yBMXkR0+ZO162GC40ArcRXkWT9NEga8ymE24SLgdCZbrFXGQ4jj5NgjuMRD8OIh1ACBuOm8n3qDdf6gFygOwk/Oo2Qzha7bEkA/v92pngrMWfEIs8FRPSOv0qkz+XxFdv4jKJBXQQu5sXH3jNr9qDbm3ypsZhejCPcV5pmuE47ku+d+zVo+JtM9pJIv/wAU5kvSLzP+q1iel/o3QmOnbrQej/a+bVEz+cCrYXNh77fhVGExssokh0tNzKjYRJP760rZvXpMTfeQfrG36TQS8NOvcC58b/rSIuomZmCZ+Vx7/nelRCLEbXv4F/a9TcEBTPWP+P0oPLPVeCDicouzFWO5DK2lpIHSVI7hySbVm0xNDLqneZIiOknxpho3hhvN9T6jwGXGK6dTawYCmGIkoAfI8j4QKyWYxV1mAsiCDzWgQNu4oLPh2e0OBJBBjUJaInSRFyNJI72G21ezemuMDM4Qf7wsfMbmOhuJHkd6+fVeCAYkgdrREaT1sBavUf8ApfnbOjNLate/QgqxHidE9tNB6TRRSUCUUGigk0UUVQhpCaWkoPFPUsvrxWa7ubXmYIgdfPy7VF4XlD9i7g/C8/MSQPe1af8A6g8NCYmGEGlCGIJuNRbnAn+mLe9VnDZOWVQIZ3ZjaI0PpgDpsfp2oKXCyeZLI2FiM+oEt/EZRJJEHSykH4TvuOsVqeP4Rw0w31tjFUjEcfErECecqNaWO9xvVdwzKYOohyRbawMkmRf23ipZTXiJhIOV3O5NlFzf5R86g2Hp5CmUQkX0ifANx+YquzWG+IBAiCSzWPRhpAPmK0WaGnDVF6x9Be/0j51HyeAV/qBEGYg1R5dn8ligu6F9eGxVdKhnbmAaBBOkKZiLwfFSvTHDc1jq+M7aDhxpfEWNbFmlcMoFdTECxIk9ZgavjvpmX+01QLwQTqUdB+QmucDhTwAcWViOsn3Jcib7R2qCJkuJY+lkxRz33gxMkwwsw3F9J8bU/wAHc6iIibbe8QRaN+/Xap2FkEwxJYmbwoCl2gkARf5T1qbkcsdUwABYADYTM0ElwRe1+3fv7f2ppXNpm0/ltUrOJpB8iqr/AFKrMk32tff/AAd+1BkvVGJrx3QMFbl0t216gDPQhgPqTbesO+AEkC52I7gEAg+CCBNehpkBjZ4BwWRsO5jaedT21b+LeKzObyAfExGBWBilJAOiNSgH6GgocbKaACRbVuN5iR7E3+f4zuDZpsEJjI3MmJAWJJR51Wm8kaY8mrb1NlBl8HS0ScWV2NsNEX9Cenz2qryOVAwgSBDEeOY6gQI/lIm4+8Yor3LhWaGJgo/8yjrP41Lqp9LYLJlsMNMxMGxA6dB0iraiEpKWigk0lFBqgpKU0lBX8b4cuYwmwzubg9QRcEfvrXnePlDlThhhtiPqBsBqOsfKZO/avVKynrnI60DxtbxIuP1oKfO6I1gLJ3iJuO/tUf0tldeOXYciSikg3eecz7iPrVe+dKpeDp5iLRA7X2m3+2tH6JZRgAbtqYP4aZMzsetBeZ9dJBkW/KpOVUQJ7bUzmcNcRwJAAHS95/Cms2dBRR8TWHkiTBPTagtsTDDDSwkHcVW5nhSyCpIjp0+U/OpeQzYdZ2YWYdQeoNPuBF6gqcvk1BmST/USY8RUhcZAbmoufzEEFQJ/WqzMZlmBvtv0v/L7efPmge4rnyxhIiI/ZrO53VpDHVBcAmbxEk+0ahtuR2qyxUY2kie/eTHv0P7vDQAl1eGULo0yPvOAIINuXVQOcJyOPijGIfQzYZCsJ5XLOAehAVSR9DT/AAz06mCmh4xHBLBVEIXLEjVfpESegrTcNyiImhSJF2ggkEnXf6/Ssn6w4ymRRkQhsxineRKIbT9LD3npQYj17nZxxhI2pcMAEgDTrIDOf/iPEGtP/wBOMgMRV1rITW2wsWKAAHzz+8GsLwTg75lzoE3EkyYJjrHz6ddr17f6T4auBlkVREyb7kajp/C/zNBcgUUUGgSiiigkUGkoqgNJSmkoConE8PVhuPE/S5/CR86l1C4tnVwcJ8RtlUk/IX/ftQeUZ/DGhlkCDoAtET1ntf8AGs9ls7iYLv8AYs5BOxJ3gN3menyp3iWYfFxJmb2juSBcm0i1TkyyIdCPqUldTwRMFS8AnswH+751Bc8OfEzJC4uYbAeICISGBsZckASd4P4bVd8CyDjGQYmYZ0wxKBl5nYiDzbED69/OD4dha3ZyYaRpIvpLkamI7XMe3tV1kc++C4Oosdbi5J+C0xAi31M9ooPR8RCj61+Fvi99gfy+lPZzEMVmP/2Vxp1oACb3nlGnb+q/4+Kusvia0sZAMgjqCJH9qCDjFm/sffpXCZKQD0gT33qxTCvB+W359d6jY2YiQPp1qiMqAGTJBgWG1r/OowScVoOxDaY/l0iRe/Nonwp+UrBYlSBe48RPb61V4OcKOzgG7TE3lSqppkWY/wAQAbEuO9QZ31NnXGO74burF2RihcEDDUCYUixG3fTPWnvR3pr/AFOIz5gs4UAwxbUWOzOxudvxtYGtVwbg2DitLglgS5NhrkmGBBkC+3g97azJ5RMJdCIFXeB1J3JJuT5NBA4dwDBwRCIBvYbXO8d7n5W2q1ApaSgJpKWkoCkpaSgkUGig1QlFFFAVh/XeK7EYYnSFZ2MTZVlR2mQT9K29Zj1OAhZn+B8OJ/lKMGj/AHWG9B47iYcaTeZFo+9O156LNNHEd30rykkCdp2O0bzp9on2fzeFoeRvIOkxbYkAzEXYW7fQyGX+1a8TBMG21zcb7C/c+KCXicHzOEylZbYHTcjlBiAJ7+K5x89jay7oygWIvYzLge8df5at3w8zhaJxXRZMjUzQSoIB0kGN7i4vVtmMZQulkL2Ekmdp1ReJERHnwaggYfEkxcMBI1oEiYAkFTquZiQK0fpnG0F0k6GllBM9pA8Q3SNqxjZQI4UOYIAJBJ5TdjbobW/qB2BrRcFx4AcG5HUbSC35QR70GtxM0osf3ECqjMZjqt9j5g2Fu9/xqDi47FpNxyxJmxe/taPm1M5fNDXO3LMkwOVNct/NaNu4+QWONiFcMsDsCwIAEEK2ofRWF+sbWqGmGHVySDGoe4d+WegYFEYn+k1BzPFdavhREoytHRhqTSDsTrWbdHY1YZXD+0QCIZy8kWvrZZ/AW7d5sGm4RlnDhibwSbb/AHR7Tv71eVGyKwgHy9wLA/hUigWkoooCkoooA0lBomgfoooqgooNJQFUvqnT9g0gH3m88hFu+oVdVUepAPsGYzAiY/7gfzC0HkPGsFVdlUgAwyiYOwKrMbDW432TxU70vgKzKwJ+JjBghdtMe0zI7ebV3E05wknlcgmNggBm3bU1rDfe9aH0sVUANqMsrEkEW2G8G/2Z/cyEX1OjDGkGFIUiw2fUFPYXBHsnvVZlc3iuQo1SL6uYBbqzCBYLKN59tqtOJ432r6eWDhKDJ5r4bOLHtpIn+u8063FsPDVEVFOkamYKQx+6DIjTbVvblHewV2ZwxhhWZiSbBYPwkaWF/hMg9egn4bzOFq/2oUBdJUBgSNIs8FYJ+7hmI3AuapuMcRR5XcSBcMSSv8NWBIHSD7gTU/AzZbBYQA6BVOkjUxw4RAJ6lcTSOvLN6C541jLoKqNICg/0iSVU/wDmoIiZE/Ogxc0zNoUEg6l1ReNCgkjvAWP8VLzeC+ImgxqZ1V2WCgKqqIBMaucWjcKTFTeFYA+0IiFUygF5hTDNbe8gxqsNrUEfh2SCIC553aAo5zqBJc2kmDqW28r1NbPg+V1OOWI53G8amJCe12ioXDuGjWQFl9iSZ3JOJe8CY9/Na7LZYIsDc3J7/wCBtUHnfp71E+FiOhYsqsQVOq4DMpK6jaNJ8V6Rl8dXRXQyrAEHwa8V+yK57NFQeXFdR2AZ3P4W+s1tvRfGoY4L/CxnDb7s2DKD2m37JoNxSUUUBSUtJQFFFFA/SUtIaoKKr+IcawMD43E/yjmb6Db51leI+vwLYWGOvM7Dob8int5oNyWrL+pPUGGEfDQh2blYgjSgaxJbYkAm31isPxT1RjYhh8U6WtoUEAe4Fz8/a1VH/wCSDRhKoAZkB2vBkgzNtOqflQN8QBOLJJNySSIIAhWM2AjT+zV/kDrYoAQVw0WGkQQ+KL9rtJ9/pRPhapBsQNI2IkrI373t/erTg2Y0Yn2gBIP2c6euoaWnzIj3Ye9AmfRVfXJAKsIHcIYn6sO8R71nc07TFz2JEAq1xM9QG/Ha1X3EV/iup2ZJB7BVYlvIsYPaqBiSuroHK+DAljPfn696BvByxckOQADuCOpvtYASTvWh4OwClzchkKgNElg+x8SLnYgHcCqIZblYCQSQmxG5Mm/YK1ut62vD+AK6j+KEd2hEZSYARAAzSQJ0rb+1A2+a0roVlZryQIROU7KJIEzc/ERFxetBwDhzuihFKLF3YSZJlj3ZjcydtRHkvel/TafZI+KupgzcpAgMpKEkQBNj0vWuVYECw7UDOVyqYa6VHuTufc13j4qorOxAVQSSdgBua7NeaevvVYxGORy7TeMZxcW3w17mfi9tN5MQUmRxNZfMEmcbEdx0Kq7EYfeNI6jaDNdYGPAALAXlCCZ2DNp6LAiAO58V39nCwN1BgbTZ/HnfwLQaiYuEQtyTqbXNyZK6ekdW2vZj0qj0nhPqVGATEI1AEM4IIMW1EC8QRcCJPStFXiWTzbI27ECIYzPUkRPNLLA32Gxr0HgXHdCKuJOhhKML6RcaZ6gEEW2t0qDWUVzhuGEqQQdiDINdUAaKKSgfZoEnasZ6i9RONSYVthMkEzvB6WmtVxHF0Izdga8u9QZs6mHNG9tpIJkx9PnMXqiu4lmySRci6gHUpLNG0dYE3I326VWtjQI2MmBMkDSBMAAzud/1Jex2U7mZed5JiQovPUx/bcs5hwGYHaSbHbsdrxa280VBd2EE3uCPANx4g7j3owGAIYAwCvYtvuI6kzt2p4AwJAk6QLC0EASTcWEA9YpEwztMG523sf39dqC0+yL43Uhp0jfVpVSYi2m5jvep/CsDS2kzI0814YL9niD5/F9D3qCjkOIBA1M0nfSdBidoKqfpVpkrOAQ1zMdYkCD2kIB/uFENcWx1lWjT/wD0F1+7oJW3a4t0g+aod1gLq51IUb6WJAMDqdIt5q34nJQm7AhLAdWUK4tB2A8SPeq3LYl1SCrFQAQSOaSO8RBntymgskyYDIEIMElYNugD32Ma7HbSK1uYwBhkATAWAduZYgmPvQBWNyGe+zGl01IX5WBEwIUqCZixPSxO160GP6vwiDrwXYG5AK9T5I7rte1B6HkcUOisBGoSR5PxfjNPE1iOC+s8EIuGEc6ZEkAQBeCO/wDY1UerPUT40YYxEwcu6gm7NiOrAHmAWQt/gEEi5YTFQO+tvW+pXy+VcjdXxl/FMMjr0L9OncZL01krtiabDlBva4Y3uekH/urrA4YmIoKYpMEgfwXEgdBLST0gXt1rR8JwsvhIE1k6ViWWFJcyxBIuCbjsIqiIcLmg9AQG6wJ1Ag2+XS0Uy6klgRMMbqBeQLE9REdL3nvUziKFSwVVknUoE6Tb6Xvzf2qG6Py2MQLGQZ1AAExudSn6+KCszGIdZBJIJBnbV2IiIhR3N59hq8q8IBJOtIYDfUsq0r0GmD+l6o0yockFhfQCRAVTEhxMAG7EiTHmrnMumgASQC6QsjTqCnTBNxcz0tQdjPYadHQyA2l9OrmgEIrWMiIi/STY2Ccb0bZh01AEB+cXG3MsjY9+vcVTZ2LuFEkoSxnTYhjfzAN4t7XjEEtAWdJCmYkJJLWG9yJ681ptQbLJ+o8QLqxEV0IkPhm8TuUbfobd60+C2pQymQRIPevOeC4hR1AFpZfunUJEqf5h8TfPbavRcM2FAxxqfsyAJJ9/0ryziWA51TPQkHcgHUYE3AGkx3J9q9R40C2GQvxHbbfbr1ia874gG+EGACva0sYWO1hY+1BTY+GCACIefEiFEqAvXYzA6eTUHMYRDSGM7ja/8okC86d9rgHarN1GmBdjFx5PboSfytvVfmU0klr3EEiYl4Y9zft2FFRWibWEcoGraR3v3P0temgxkd9gB8x32uDed6cxDcX66SQOnLDDaDeuvsehueWbkCDEW7wQOnXpQWoT+CHB2JEyCYGpIBJvZQNvyFScnjbP2vvNlGGWnvALLUfCI+ycaogsFHSScVuXfsn1qEuEUdlUxcKRciG1xMdIF7zc7URPzyIEKWEaomYhhEE9RufbTvJrP4iRqm0LAFjzMB845Te96t2ewS+qZkm5BQC5/wC426WA2iqZ8QqYiTq1b2gwQfw9qDpc4QgUQIuIFzYRzH/tH0FKmdXUNIbewIse2oA2/farPIcHfGUAgopA5zE3LmN72C/XvNOZz0piFoQo4IBF9NttiI3M79vFBGTOBbqqr7GehvHT/JqLmc4hYLpkgAAlZ06VghQTIIbVHiKmD0lmUGroL8rjqew+d/NV+DkMRyYbS4MupOkq25POZ7GR0NRT+FxTF+EA6ZiGiwiSvxWUwL7beKMzmG0gsZkyDCwBaFE9AO1r+bOplsUaVaIBtqIkCYjSF2kf4pjM5V2UOvwiLiJhTCBR5leniqifwvPal+ycTOqNQHJvYtYAGdo6TvV/l00ozSJuZie4JG/iB1vaKwKOwPLsSAxJPKNh8xcjrt3NazIMzYaMeoYGSBMADmBN7QDPcH3gmYmZYmF0ibP2I0q5gjuBHs5802B8YUAwVJgzqEkHSBa6kiAek7ioZUh9rFQxueU8q6jN1NyIBv8AMVL4WdZck74bXF7i5Uk7n4veKo5zWOxJW5gHmEboiB2KnoNLww6Ej37w4LKGEEgWBMkhee286SPcd9qaxcuwOlD1hQDMDRpiGMWABmZuD7z8plzKNMrCsJDGTyktfa2oRYiPqF1wbJ62SZUapFrRLEDxIgR2A8RtKpuBYcLtHj5n9/KrqoI/FFOnx1rz/iaAPYTMnpBIvPcbRG0x2Feg8RQlDHt9aw/GE5rb/k0kqR489x22ooHTYt2jTeSJUG5ImBq9582rcTAlgdy0WC3sSLi0ReJvYHreeWnvvpiLnmJg+Jv47QTTWMCDr+K17b8wJXaZ726GZoKr7IlgDPMZJgyJgH859/epCmwOm8SbG24MXJ6T8otT2DgqcRNTDSWUEz1kT072O+3WpueyEEMLjp4C6S5BHsD7Teaiq9fu7fEZv948iEDrczt0pczi2d4MkBZtYKIVoPW0/Xaa4w8o4Une1p31ETPkSYne3tXOJhulhNmFxeIC3BJtYkf8CqFfFd2JiCGiTeQxIEjsDaCZv4rnNYI0FlAIEBRAuQFGqOoOpZG8g7Xp5cNTzM0TpJXUsxABJNt7TJ79Ip9bqzMNOu6jd1GsloHkkkQbgASesRr+F4SOURAAjHUAJ2Mqu+/KpMm5t89omVQRyiQIBi8VjPQKDmDXdPI2IAAEGIAj6it0KoruK4KLhu2lQQpggDfYfnXmXqjILC4inS55RH3x2+Vr+T4r0f1E/IE/mO3cLeP32ry/1Bmw+NokFEBESN7mQO4MfT6hXZjN4qhQVDyDb4WkiSbDz2+twIz5piQGRh1ALEm6wJECZN72vbzIxWDmdoiOYECxizWi5+hqfljB+ImTubzzECZuLBfIg9NgayWRLAFxoTpMa4YyCF6WvG1qtBhkWFlCAkX+GQPrI6i4k04mG/Id5IEKVkSGJIJMEXO3v0t27AoT425tKiynadMz72tQQGs26kRptIBlTIP/ALNtfT5infTxDYrEieRl6ze1x3iP2abzHM110gQpMDmsg1LGxNz/AJIqZwTLkvuOXWCBMcoMmdyB+TeKBjGcKWkg6WK9upLTe50i0Rv4FXGVQACIsVO3xHQBJEb/AK9Kq88vOQkmXa5EEnqDA6A/n0rRcOyvMCdpNrHSVOkX6mJuKDS8KSEHzPtJmPrNT6Zy6wop2ag7zKSpFYfiyS0kmxgm1r7WkG4gnz167p1kVmuIZQnWY5j+I6dPAH7FUYZ4Zrd4JEgwdtJnewA7hY6UwcOGvq0ncAmSSRt5n8Ks8fBhjA1AxFjaWuDPtFRsS4kHoDsSYgRIAiLD6G43JUVsvqtME7kX1E9yL3ttXWFmMTClXBdbLJBJECAsjpp6n6mafya3MQZJiwFpJ/Xf5+3OZxYDA+I3M97R1vB8eDREzDTCefs2uBdSt9huIkgyDMGmXyqySACQzdrgQQpiNiT9feKLBxgmJqWVYDUWW3QWgDrcdv0vMXEOhdchiQdrqbgSJvaegNulBXthXsJMECRBa66RHTcidrRSlgSE6gSD2EiLibmQBbYeabZwbCQREifusyEWBgRqMReRAFwK5EhgWsWghZm4nl6aRciPA8mgvPTWaGBmAzHlblN5sTuBHjf+jrevUBXimsm8EnrBbUSBMr3Ij59q9O9McUGLlgxPMgKte8LsT2kCgr/Vue0Fmn4EgCYBY3A+oA9ia8+y2Cfsnd7uwMdZ5NQZzeASDE+IvVr6ozpxMUYXdizgC5sCt9utgbVCx2C8tyNAtJOjliFJO2360ET7FgFJENPLeFF2IltrgE+Owqfg4WhW0m4IFgLRrM+9xO3xGZmuMTDBIILaWDSoF/vTaQJBIkf2mnQltQAkBQI1aTANip2BVSQOkeaCZgMTFhuoBIMQrEOv9UWMddIpMZJADMouRBAiZCkAEC0Kew5p6U3gwjKbkFjyi+oMTpm3NaWPU6b71dZ/gGHihcQvCKSTAIn7xmdhMmgpExkA0qSzQBA5gL8oJiG0lnXpZhVrksk68znSJJCCZiNtRvGw71LRMPCsi6Z6wSW87T4HWuvs5kkA9QIAk2jbrawgm1BGZASO5mYA2kTabgRv+NaTh2XFrCQY/wDsPbf8apchgguCIJeYiIkETB2iygfPzWuy2FpWKB1RS0lFA+aquLYTEWtf5jyP1HvVrUfOYepbe9BiMyh2AM6oI8ib+ZF6oM0Ao0AXvuGkkre8wY0jY2/GtvnMnJ1QPG/LII/KR+zVBmcKGKEXkXHRY7g7iPxPS1BU5YBYAE8rA32Ii5BMXAj3Pg0mZaEY2IAHU/0gEyehI+ZnrVk2EVIA6CPvdRIUnY7i/wAqiY2AWDFQSCCCRcT0hRtPU9h5oqBwbJFnZzMIFgG8tIULMGNzfe46iR3nHkCANXPpBIidJIE7zH6djT3BcfQHSDqIBAudRDLIFrsQ3mYNN5vDLagASvOZIIELYCQD3IntQQFCqwGokFgBqJEAlZYRsJY26b9TTbxzXIgAbjuQZ6d//E+9dsSWblMyTYwPiBYah4m5nbsBS4+XEjeI2iCdNi3eTO24g7iIiIqiCBO8CJsYEzfaSQR7mbVO4Zxh8ucQgxr+IGOhAsBefhv57VBD8xkzNxcnUCB+Mgb7Cag5htbqosoibk9+UT7+OlUW3CsYs2t5JciNjBLrFj3P7vXbY5YFo5YnVDHtJE2Mcs9gDNzTOXccqrbcWJjlKQ0WvM7dWp5UaRMxDixW7TBEbkEECNJMGg7wnEg3BggiwBXUwEaemoi3WViYgSkIVZlXkAGV07ISLSSCLA2nm+7TBxASNMx0MwDu3KSIi2mY6Wp1XiZ0kMIAIBDb3boDECewoHkwSsoVIUJINgFJB+QP5mTeDWg4HxAEaWAKNynpElx0PQgCf6apsuWQJzahpUfFduYabA/EsG48d7WvC8g2wkhiDLTuOVp9yZjppoJ2NldBgmSRtaFEgD6ATRhYJdovv3PvEj9L9Jq0XIO7FmMGY9gD0/4q0wcEKIH160EDJ8OC6W6gm0fvpVlSzSVAUUlFUSKSiiaCJj5UHUO9/Y+KpcxkCwYFYLG0jqNTBh2kn8PNaOuWAO4oMli5cqydDee8iIJP0/tUPM5U302JEgSII06h1sZJG/QxFbPGy6sLj9moOZ4XOGVB54MN5gxP1oPPOK5Qsv2qKyteSCQUYFfiIvPMYsYO5pOH8TGKVDgDEQ/FBBAtGue4Fx2BneK3GW4WwfmTlIg/gQT8/wAqx/HuClMS0zMhoAAHUSIHSwnr5sELN5Qggg7QAQGMgtvfeLGJMaaiu5LtDQsaugJkzpudxtaTEn2lYWffDHONaEDaCZtIbqLz/wCVcthI0usMrA26Azus9TAHz2oKnHxDDNJlYvHWADubfEK5yGDpOtluQTvBlrL31GZjvS4WHrcJedvnpV2+cwPIPmp2bw9DAFhAsQ3dQGUSPihgBN7GL9AfdxY/ekm6gRAABC7Qd43BjyKMTEsgElpJkwFMhWb2ue5Pw2O1NFgSd93AGmbEktc2AjSAb3aRXYOoDmPKGkmJN72PQkKbxsfNB0AQpJkEDqzbySJcAyJJbvcG1TcDCJsUY6ekN8JIaJm8bC8iSSYmushlyx0knYzuRy2uTaZv8hWo4TwpTFhp36XGyz3ET/igYyXBi7c0aI3g/eW5HQk2v+FarAy6oIVQK6RQoAFKWoOqK41ClmoOhSUUlULNJSE0TQPmilNJUHJNJXRpKDk0ldVyaABqDxXIDFW1nF1ba4uBMbVOFBoMdluAOxIdIN+aRexPed7C+3QbCn4p6YdCHQMq3lVAIk2Jt3k/WvSaQ0Hm+X4ccNWxHXmYgIbTFtT7dWk38d6iY/DCyAgSJB6mOWCIFh1uOpttXomd4bh4m8g9xH0M9NqMPhOGsWmL32M22oPPE4WylNSySCmrSRygQpJPW21vvVYZbhmtyGDWt18TM7C7R8q3P+hw/wCQfv8AXzTn2IFwBQVGQ4TAFoA6fTabi1qukQKIFq6FFUFFBoqAooomqCiikqANJS0lU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oHCBUVFRgVFhYYGRgZGhocGhkcGBgcGRgcGhgaGRkaGBgcIS4lHB4rIRoZJjgmKy80NTU1HCU7QDszPy40NTEBDAwMDw8PEQ8RGDEdGB0xMTQxMTExMTQ0MTE0NDE0NDExNDExNDQxMT8xMTQ0NDExNDQ0NDQxND8/PzQ/MT8xNP/AABEIAQ4AuwMBIgACEQEDEQH/xAAcAAABBQEBAQAAAAAAAAAAAAAAAQMEBQYCBwj/xAA9EAACAQIEBQIDBgUDBAIDAAABAhEAIQMEEjEFIkFRYQZxMoGRE0KhscHwI1Ji0eEUgvEHcpKissIVFjP/xAAVAQEBAAAAAAAAAAAAAAAAAAAAAf/EABQRAQAAAAAAAAAAAAAAAAAAAAD/2gAMAwEAAhEDEQA/APXqIpTSVAUlLRQJRS0UCUUtcswFAtclhQRTZFB3ro1U3o+tKVoO5oBrhmio2Jjgb/v+1BNpKhf6phcDWvUfeHt3qRgZpHEqw9tiPBB2oHaKKKBKSlpKANJQaKBKKKKCTSUtFUJFFLSVAUUVHzuaTCRncwqif8CgTM5oJA3dvhUdfJPQeaMvhkXYyx3PQeAOgqt4eCx+2ccz/D2VekfvYVaq1B2aSKCaAKBYomiig5K1ExkmphprGEigpNZRv3est6i4i+E5dbMbkgnaQQDFj+MeZkbHMoCe37/f0rLeqMprBGknpNpkAwb9P+aB/wBJ+sjiH7PGsejSL2Ejz1PsK3Iab189jFOG8gQVvEDUGBE8pPv+zb1D0Z6iV9OA5+IE4ZJnyU+k/Q9CKK2lJS0lEBpK6rk0CUUtJNBKoooqhKSuq5oCsl6tzJfFwcsl9Tgv4W5M+4rVZnE0IzdhNea8FzhxeIM5vCOR1NwB+cj/AJoNq+INQQGAoH4VPUyN6zWTzWrEIPc/j4/e9aDDMiR+4qB1GmpBqKDXevvQOk0CmkNOE0CNNcOsgiu5rh2oK/GHm8T+O35VTcT5hYCbi8kja58W/GLVZZzGGqAdu3fbb51Uvh8pEc0E+1ye3cD6UHm3qHAA0lRAuOsz8IVgABIKlfrETFR+F5p1KFCQy/CFN5BDXWbxDf8Ar3qbxzEDSpmCSWGrYwpgnvOGL9lkfEapsmYJiZ6L0mRYkGTIAkdwKK9/4LxAZjATFH3lEjsYvU6sB6A4yCThEQGMpvEkAsp7EEwB2Irf0QUlKaSgSiKDRQSaKKKoSilpKCn9VZsYWWdj2gT3P+Jrzj0dj/xMTEAMBTBJvzsTfbc1b/8AVHilhgLeIn3bp9BHzrH8KxHOC6qwWWGqB8QKsNJPUGg3mRhW1yBMXkR0+ZO162GC40ArcRXkWT9NEga8ymE24SLgdCZbrFXGQ4jj5NgjuMRD8OIh1ACBuOm8n3qDdf6gFygOwk/Oo2Qzha7bEkA/v92pngrMWfEIs8FRPSOv0qkz+XxFdv4jKJBXQQu5sXH3jNr9qDbm3ypsZhejCPcV5pmuE47ku+d+zVo+JtM9pJIv/wAU5kvSLzP+q1iel/o3QmOnbrQej/a+bVEz+cCrYXNh77fhVGExssokh0tNzKjYRJP760rZvXpMTfeQfrG36TQS8NOvcC58b/rSIuomZmCZ+Vx7/nelRCLEbXv4F/a9TcEBTPWP+P0oPLPVeCDicouzFWO5DK2lpIHSVI7hySbVm0xNDLqneZIiOknxpho3hhvN9T6jwGXGK6dTawYCmGIkoAfI8j4QKyWYxV1mAsiCDzWgQNu4oLPh2e0OBJBBjUJaInSRFyNJI72G21ezemuMDM4Qf7wsfMbmOhuJHkd6+fVeCAYkgdrREaT1sBavUf8ApfnbOjNLate/QgqxHidE9tNB6TRRSUCUUGigk0UUVQhpCaWkoPFPUsvrxWa7ubXmYIgdfPy7VF4XlD9i7g/C8/MSQPe1af8A6g8NCYmGEGlCGIJuNRbnAn+mLe9VnDZOWVQIZ3ZjaI0PpgDpsfp2oKXCyeZLI2FiM+oEt/EZRJJEHSykH4TvuOsVqeP4Rw0w31tjFUjEcfErECecqNaWO9xvVdwzKYOohyRbawMkmRf23ipZTXiJhIOV3O5NlFzf5R86g2Hp5CmUQkX0ifANx+YquzWG+IBAiCSzWPRhpAPmK0WaGnDVF6x9Be/0j51HyeAV/qBEGYg1R5dn8ligu6F9eGxVdKhnbmAaBBOkKZiLwfFSvTHDc1jq+M7aDhxpfEWNbFmlcMoFdTECxIk9ZgavjvpmX+01QLwQTqUdB+QmucDhTwAcWViOsn3Jcib7R2qCJkuJY+lkxRz33gxMkwwsw3F9J8bU/wAHc6iIibbe8QRaN+/Xap2FkEwxJYmbwoCl2gkARf5T1qbkcsdUwABYADYTM0ElwRe1+3fv7f2ppXNpm0/ltUrOJpB8iqr/AFKrMk32tff/AAd+1BkvVGJrx3QMFbl0t216gDPQhgPqTbesO+AEkC52I7gEAg+CCBNehpkBjZ4BwWRsO5jaedT21b+LeKzObyAfExGBWBilJAOiNSgH6GgocbKaACRbVuN5iR7E3+f4zuDZpsEJjI3MmJAWJJR51Wm8kaY8mrb1NlBl8HS0ScWV2NsNEX9Cenz2qryOVAwgSBDEeOY6gQI/lIm4+8Yor3LhWaGJgo/8yjrP41Lqp9LYLJlsMNMxMGxA6dB0iraiEpKWigk0lFBqgpKU0lBX8b4cuYwmwzubg9QRcEfvrXnePlDlThhhtiPqBsBqOsfKZO/avVKynrnI60DxtbxIuP1oKfO6I1gLJ3iJuO/tUf0tldeOXYciSikg3eecz7iPrVe+dKpeDp5iLRA7X2m3+2tH6JZRgAbtqYP4aZMzsetBeZ9dJBkW/KpOVUQJ7bUzmcNcRwJAAHS95/Cms2dBRR8TWHkiTBPTagtsTDDDSwkHcVW5nhSyCpIjp0+U/OpeQzYdZ2YWYdQeoNPuBF6gqcvk1BmST/USY8RUhcZAbmoufzEEFQJ/WqzMZlmBvtv0v/L7efPmge4rnyxhIiI/ZrO53VpDHVBcAmbxEk+0ahtuR2qyxUY2kie/eTHv0P7vDQAl1eGULo0yPvOAIINuXVQOcJyOPijGIfQzYZCsJ5XLOAehAVSR9DT/AAz06mCmh4xHBLBVEIXLEjVfpESegrTcNyiImhSJF2ggkEnXf6/Ssn6w4ymRRkQhsxineRKIbT9LD3npQYj17nZxxhI2pcMAEgDTrIDOf/iPEGtP/wBOMgMRV1rITW2wsWKAAHzz+8GsLwTg75lzoE3EkyYJjrHz6ddr17f6T4auBlkVREyb7kajp/C/zNBcgUUUGgSiiigkUGkoqgNJSmkoConE8PVhuPE/S5/CR86l1C4tnVwcJ8RtlUk/IX/ftQeUZ/DGhlkCDoAtET1ntf8AGs9ls7iYLv8AYs5BOxJ3gN3menyp3iWYfFxJmb2juSBcm0i1TkyyIdCPqUldTwRMFS8AnswH+751Bc8OfEzJC4uYbAeICISGBsZckASd4P4bVd8CyDjGQYmYZ0wxKBl5nYiDzbED69/OD4dha3ZyYaRpIvpLkamI7XMe3tV1kc++C4Oosdbi5J+C0xAi31M9ooPR8RCj61+Fvi99gfy+lPZzEMVmP/2Vxp1oACb3nlGnb+q/4+Kusvia0sZAMgjqCJH9qCDjFm/sffpXCZKQD0gT33qxTCvB+W359d6jY2YiQPp1qiMqAGTJBgWG1r/OowScVoOxDaY/l0iRe/Nonwp+UrBYlSBe48RPb61V4OcKOzgG7TE3lSqppkWY/wAQAbEuO9QZ31NnXGO74burF2RihcEDDUCYUixG3fTPWnvR3pr/AFOIz5gs4UAwxbUWOzOxudvxtYGtVwbg2DitLglgS5NhrkmGBBkC+3g97azJ5RMJdCIFXeB1J3JJuT5NBA4dwDBwRCIBvYbXO8d7n5W2q1ApaSgJpKWkoCkpaSgkUGig1QlFFFAVh/XeK7EYYnSFZ2MTZVlR2mQT9K29Zj1OAhZn+B8OJ/lKMGj/AHWG9B47iYcaTeZFo+9O156LNNHEd30rykkCdp2O0bzp9on2fzeFoeRvIOkxbYkAzEXYW7fQyGX+1a8TBMG21zcb7C/c+KCXicHzOEylZbYHTcjlBiAJ7+K5x89jay7oygWIvYzLge8df5at3w8zhaJxXRZMjUzQSoIB0kGN7i4vVtmMZQulkL2Ekmdp1ReJERHnwaggYfEkxcMBI1oEiYAkFTquZiQK0fpnG0F0k6GllBM9pA8Q3SNqxjZQI4UOYIAJBJ5TdjbobW/qB2BrRcFx4AcG5HUbSC35QR70GtxM0osf3ECqjMZjqt9j5g2Fu9/xqDi47FpNxyxJmxe/taPm1M5fNDXO3LMkwOVNct/NaNu4+QWONiFcMsDsCwIAEEK2ofRWF+sbWqGmGHVySDGoe4d+WegYFEYn+k1BzPFdavhREoytHRhqTSDsTrWbdHY1YZXD+0QCIZy8kWvrZZ/AW7d5sGm4RlnDhibwSbb/AHR7Tv71eVGyKwgHy9wLA/hUigWkoooCkoooA0lBomgfoooqgooNJQFUvqnT9g0gH3m88hFu+oVdVUepAPsGYzAiY/7gfzC0HkPGsFVdlUgAwyiYOwKrMbDW432TxU70vgKzKwJ+JjBghdtMe0zI7ebV3E05wknlcgmNggBm3bU1rDfe9aH0sVUANqMsrEkEW2G8G/2Z/cyEX1OjDGkGFIUiw2fUFPYXBHsnvVZlc3iuQo1SL6uYBbqzCBYLKN59tqtOJ432r6eWDhKDJ5r4bOLHtpIn+u8063FsPDVEVFOkamYKQx+6DIjTbVvblHewV2ZwxhhWZiSbBYPwkaWF/hMg9egn4bzOFq/2oUBdJUBgSNIs8FYJ+7hmI3AuapuMcRR5XcSBcMSSv8NWBIHSD7gTU/AzZbBYQA6BVOkjUxw4RAJ6lcTSOvLN6C541jLoKqNICg/0iSVU/wDmoIiZE/Ogxc0zNoUEg6l1ReNCgkjvAWP8VLzeC+ImgxqZ1V2WCgKqqIBMaucWjcKTFTeFYA+0IiFUygF5hTDNbe8gxqsNrUEfh2SCIC553aAo5zqBJc2kmDqW28r1NbPg+V1OOWI53G8amJCe12ioXDuGjWQFl9iSZ3JOJe8CY9/Na7LZYIsDc3J7/wCBtUHnfp71E+FiOhYsqsQVOq4DMpK6jaNJ8V6Rl8dXRXQyrAEHwa8V+yK57NFQeXFdR2AZ3P4W+s1tvRfGoY4L/CxnDb7s2DKD2m37JoNxSUUUBSUtJQFFFFA/SUtIaoKKr+IcawMD43E/yjmb6Db51leI+vwLYWGOvM7Dob8int5oNyWrL+pPUGGEfDQh2blYgjSgaxJbYkAm31isPxT1RjYhh8U6WtoUEAe4Fz8/a1VH/wCSDRhKoAZkB2vBkgzNtOqflQN8QBOLJJNySSIIAhWM2AjT+zV/kDrYoAQVw0WGkQQ+KL9rtJ9/pRPhapBsQNI2IkrI373t/erTg2Y0Yn2gBIP2c6euoaWnzIj3Ye9AmfRVfXJAKsIHcIYn6sO8R71nc07TFz2JEAq1xM9QG/Ha1X3EV/iup2ZJB7BVYlvIsYPaqBiSuroHK+DAljPfn696BvByxckOQADuCOpvtYASTvWh4OwClzchkKgNElg+x8SLnYgHcCqIZblYCQSQmxG5Mm/YK1ut62vD+AK6j+KEd2hEZSYARAAzSQJ0rb+1A2+a0roVlZryQIROU7KJIEzc/ERFxetBwDhzuihFKLF3YSZJlj3ZjcydtRHkvel/TafZI+KupgzcpAgMpKEkQBNj0vWuVYECw7UDOVyqYa6VHuTufc13j4qorOxAVQSSdgBua7NeaevvVYxGORy7TeMZxcW3w17mfi9tN5MQUmRxNZfMEmcbEdx0Kq7EYfeNI6jaDNdYGPAALAXlCCZ2DNp6LAiAO58V39nCwN1BgbTZ/HnfwLQaiYuEQtyTqbXNyZK6ekdW2vZj0qj0nhPqVGATEI1AEM4IIMW1EC8QRcCJPStFXiWTzbI27ECIYzPUkRPNLLA32Gxr0HgXHdCKuJOhhKML6RcaZ6gEEW2t0qDWUVzhuGEqQQdiDINdUAaKKSgfZoEnasZ6i9RONSYVthMkEzvB6WmtVxHF0Izdga8u9QZs6mHNG9tpIJkx9PnMXqiu4lmySRci6gHUpLNG0dYE3I326VWtjQI2MmBMkDSBMAAzud/1Jex2U7mZed5JiQovPUx/bcs5hwGYHaSbHbsdrxa280VBd2EE3uCPANx4g7j3owGAIYAwCvYtvuI6kzt2p4AwJAk6QLC0EASTcWEA9YpEwztMG523sf39dqC0+yL43Uhp0jfVpVSYi2m5jvep/CsDS2kzI0814YL9niD5/F9D3qCjkOIBA1M0nfSdBidoKqfpVpkrOAQ1zMdYkCD2kIB/uFENcWx1lWjT/wD0F1+7oJW3a4t0g+aod1gLq51IUb6WJAMDqdIt5q34nJQm7AhLAdWUK4tB2A8SPeq3LYl1SCrFQAQSOaSO8RBntymgskyYDIEIMElYNugD32Ma7HbSK1uYwBhkATAWAduZYgmPvQBWNyGe+zGl01IX5WBEwIUqCZixPSxO160GP6vwiDrwXYG5AK9T5I7rte1B6HkcUOisBGoSR5PxfjNPE1iOC+s8EIuGEc6ZEkAQBeCO/wDY1UerPUT40YYxEwcu6gm7NiOrAHmAWQt/gEEi5YTFQO+tvW+pXy+VcjdXxl/FMMjr0L9OncZL01krtiabDlBva4Y3uekH/urrA4YmIoKYpMEgfwXEgdBLST0gXt1rR8JwsvhIE1k6ViWWFJcyxBIuCbjsIqiIcLmg9AQG6wJ1Ag2+XS0Uy6klgRMMbqBeQLE9REdL3nvUziKFSwVVknUoE6Tb6Xvzf2qG6Py2MQLGQZ1AAExudSn6+KCszGIdZBJIJBnbV2IiIhR3N59hq8q8IBJOtIYDfUsq0r0GmD+l6o0yockFhfQCRAVTEhxMAG7EiTHmrnMumgASQC6QsjTqCnTBNxcz0tQdjPYadHQyA2l9OrmgEIrWMiIi/STY2Ccb0bZh01AEB+cXG3MsjY9+vcVTZ2LuFEkoSxnTYhjfzAN4t7XjEEtAWdJCmYkJJLWG9yJ681ptQbLJ+o8QLqxEV0IkPhm8TuUbfobd60+C2pQymQRIPevOeC4hR1AFpZfunUJEqf5h8TfPbavRcM2FAxxqfsyAJJ9/0ryziWA51TPQkHcgHUYE3AGkx3J9q9R40C2GQvxHbbfbr1ia874gG+EGACva0sYWO1hY+1BTY+GCACIefEiFEqAvXYzA6eTUHMYRDSGM7ja/8okC86d9rgHarN1GmBdjFx5PboSfytvVfmU0klr3EEiYl4Y9zft2FFRWibWEcoGraR3v3P0temgxkd9gB8x32uDed6cxDcX66SQOnLDDaDeuvsehueWbkCDEW7wQOnXpQWoT+CHB2JEyCYGpIBJvZQNvyFScnjbP2vvNlGGWnvALLUfCI+ycaogsFHSScVuXfsn1qEuEUdlUxcKRciG1xMdIF7zc7URPzyIEKWEaomYhhEE9RufbTvJrP4iRqm0LAFjzMB845Te96t2ewS+qZkm5BQC5/wC426WA2iqZ8QqYiTq1b2gwQfw9qDpc4QgUQIuIFzYRzH/tH0FKmdXUNIbewIse2oA2/farPIcHfGUAgopA5zE3LmN72C/XvNOZz0piFoQo4IBF9NttiI3M79vFBGTOBbqqr7GehvHT/JqLmc4hYLpkgAAlZ06VghQTIIbVHiKmD0lmUGroL8rjqew+d/NV+DkMRyYbS4MupOkq25POZ7GR0NRT+FxTF+EA6ZiGiwiSvxWUwL7beKMzmG0gsZkyDCwBaFE9AO1r+bOplsUaVaIBtqIkCYjSF2kf4pjM5V2UOvwiLiJhTCBR5leniqifwvPal+ycTOqNQHJvYtYAGdo6TvV/l00ozSJuZie4JG/iB1vaKwKOwPLsSAxJPKNh8xcjrt3NazIMzYaMeoYGSBMADmBN7QDPcH3gmYmZYmF0ibP2I0q5gjuBHs5802B8YUAwVJgzqEkHSBa6kiAek7ioZUh9rFQxueU8q6jN1NyIBv8AMVL4WdZck74bXF7i5Uk7n4veKo5zWOxJW5gHmEboiB2KnoNLww6Ej37w4LKGEEgWBMkhee286SPcd9qaxcuwOlD1hQDMDRpiGMWABmZuD7z8plzKNMrCsJDGTyktfa2oRYiPqF1wbJ62SZUapFrRLEDxIgR2A8RtKpuBYcLtHj5n9/KrqoI/FFOnx1rz/iaAPYTMnpBIvPcbRG0x2Feg8RQlDHt9aw/GE5rb/k0kqR489x22ooHTYt2jTeSJUG5ImBq9582rcTAlgdy0WC3sSLi0ReJvYHreeWnvvpiLnmJg+Jv47QTTWMCDr+K17b8wJXaZ726GZoKr7IlgDPMZJgyJgH859/epCmwOm8SbG24MXJ6T8otT2DgqcRNTDSWUEz1kT072O+3WpueyEEMLjp4C6S5BHsD7Teaiq9fu7fEZv948iEDrczt0pczi2d4MkBZtYKIVoPW0/Xaa4w8o4Une1p31ETPkSYne3tXOJhulhNmFxeIC3BJtYkf8CqFfFd2JiCGiTeQxIEjsDaCZv4rnNYI0FlAIEBRAuQFGqOoOpZG8g7Xp5cNTzM0TpJXUsxABJNt7TJ79Ip9bqzMNOu6jd1GsloHkkkQbgASesRr+F4SOURAAjHUAJ2Mqu+/KpMm5t89omVQRyiQIBi8VjPQKDmDXdPI2IAAEGIAj6it0KoruK4KLhu2lQQpggDfYfnXmXqjILC4inS55RH3x2+Vr+T4r0f1E/IE/mO3cLeP32ry/1Bmw+NokFEBESN7mQO4MfT6hXZjN4qhQVDyDb4WkiSbDz2+twIz5piQGRh1ALEm6wJECZN72vbzIxWDmdoiOYECxizWi5+hqfljB+ImTubzzECZuLBfIg9NgayWRLAFxoTpMa4YyCF6WvG1qtBhkWFlCAkX+GQPrI6i4k04mG/Id5IEKVkSGJIJMEXO3v0t27AoT425tKiynadMz72tQQGs26kRptIBlTIP/ALNtfT5infTxDYrEieRl6ze1x3iP2abzHM110gQpMDmsg1LGxNz/AJIqZwTLkvuOXWCBMcoMmdyB+TeKBjGcKWkg6WK9upLTe50i0Rv4FXGVQACIsVO3xHQBJEb/AK9Kq88vOQkmXa5EEnqDA6A/n0rRcOyvMCdpNrHSVOkX6mJuKDS8KSEHzPtJmPrNT6Zy6wop2ag7zKSpFYfiyS0kmxgm1r7WkG4gnz167p1kVmuIZQnWY5j+I6dPAH7FUYZ4Zrd4JEgwdtJnewA7hY6UwcOGvq0ncAmSSRt5n8Ks8fBhjA1AxFjaWuDPtFRsS4kHoDsSYgRIAiLD6G43JUVsvqtME7kX1E9yL3ttXWFmMTClXBdbLJBJECAsjpp6n6mafya3MQZJiwFpJ/Xf5+3OZxYDA+I3M97R1vB8eDREzDTCefs2uBdSt9huIkgyDMGmXyqySACQzdrgQQpiNiT9feKLBxgmJqWVYDUWW3QWgDrcdv0vMXEOhdchiQdrqbgSJvaegNulBXthXsJMECRBa66RHTcidrRSlgSE6gSD2EiLibmQBbYeabZwbCQREifusyEWBgRqMReRAFwK5EhgWsWghZm4nl6aRciPA8mgvPTWaGBmAzHlblN5sTuBHjf+jrevUBXimsm8EnrBbUSBMr3Ij59q9O9McUGLlgxPMgKte8LsT2kCgr/Vue0Fmn4EgCYBY3A+oA9ia8+y2Cfsnd7uwMdZ5NQZzeASDE+IvVr6ozpxMUYXdizgC5sCt9utgbVCx2C8tyNAtJOjliFJO2360ET7FgFJENPLeFF2IltrgE+Owqfg4WhW0m4IFgLRrM+9xO3xGZmuMTDBIILaWDSoF/vTaQJBIkf2mnQltQAkBQI1aTANip2BVSQOkeaCZgMTFhuoBIMQrEOv9UWMddIpMZJADMouRBAiZCkAEC0Kew5p6U3gwjKbkFjyi+oMTpm3NaWPU6b71dZ/gGHihcQvCKSTAIn7xmdhMmgpExkA0qSzQBA5gL8oJiG0lnXpZhVrksk68znSJJCCZiNtRvGw71LRMPCsi6Z6wSW87T4HWuvs5kkA9QIAk2jbrawgm1BGZASO5mYA2kTabgRv+NaTh2XFrCQY/wDsPbf8apchgguCIJeYiIkETB2iygfPzWuy2FpWKB1RS0lFA+aquLYTEWtf5jyP1HvVrUfOYepbe9BiMyh2AM6oI8ib+ZF6oM0Ao0AXvuGkkre8wY0jY2/GtvnMnJ1QPG/LII/KR+zVBmcKGKEXkXHRY7g7iPxPS1BU5YBYAE8rA32Ii5BMXAj3Pg0mZaEY2IAHU/0gEyehI+ZnrVk2EVIA6CPvdRIUnY7i/wAqiY2AWDFQSCCCRcT0hRtPU9h5oqBwbJFnZzMIFgG8tIULMGNzfe46iR3nHkCANXPpBIidJIE7zH6djT3BcfQHSDqIBAudRDLIFrsQ3mYNN5vDLagASvOZIIELYCQD3IntQQFCqwGokFgBqJEAlZYRsJY26b9TTbxzXIgAbjuQZ6d//E+9dsSWblMyTYwPiBYah4m5nbsBS4+XEjeI2iCdNi3eTO24g7iIiIqiCBO8CJsYEzfaSQR7mbVO4Zxh8ucQgxr+IGOhAsBefhv57VBD8xkzNxcnUCB+Mgb7Cag5htbqosoibk9+UT7+OlUW3CsYs2t5JciNjBLrFj3P7vXbY5YFo5YnVDHtJE2Mcs9gDNzTOXccqrbcWJjlKQ0WvM7dWp5UaRMxDixW7TBEbkEECNJMGg7wnEg3BggiwBXUwEaemoi3WViYgSkIVZlXkAGV07ISLSSCLA2nm+7TBxASNMx0MwDu3KSIi2mY6Wp1XiZ0kMIAIBDb3boDECewoHkwSsoVIUJINgFJB+QP5mTeDWg4HxAEaWAKNynpElx0PQgCf6apsuWQJzahpUfFduYabA/EsG48d7WvC8g2wkhiDLTuOVp9yZjppoJ2NldBgmSRtaFEgD6ATRhYJdovv3PvEj9L9Jq0XIO7FmMGY9gD0/4q0wcEKIH160EDJ8OC6W6gm0fvpVlSzSVAUUlFUSKSiiaCJj5UHUO9/Y+KpcxkCwYFYLG0jqNTBh2kn8PNaOuWAO4oMli5cqydDee8iIJP0/tUPM5U302JEgSII06h1sZJG/QxFbPGy6sLj9moOZ4XOGVB54MN5gxP1oPPOK5Qsv2qKyteSCQUYFfiIvPMYsYO5pOH8TGKVDgDEQ/FBBAtGue4Fx2BneK3GW4WwfmTlIg/gQT8/wAqx/HuClMS0zMhoAAHUSIHSwnr5sELN5Qggg7QAQGMgtvfeLGJMaaiu5LtDQsaugJkzpudxtaTEn2lYWffDHONaEDaCZtIbqLz/wCVcthI0usMrA26Azus9TAHz2oKnHxDDNJlYvHWADubfEK5yGDpOtluQTvBlrL31GZjvS4WHrcJedvnpV2+cwPIPmp2bw9DAFhAsQ3dQGUSPihgBN7GL9AfdxY/ekm6gRAABC7Qd43BjyKMTEsgElpJkwFMhWb2ue5Pw2O1NFgSd93AGmbEktc2AjSAb3aRXYOoDmPKGkmJN72PQkKbxsfNB0AQpJkEDqzbySJcAyJJbvcG1TcDCJsUY6ekN8JIaJm8bC8iSSYmushlyx0knYzuRy2uTaZv8hWo4TwpTFhp36XGyz3ET/igYyXBi7c0aI3g/eW5HQk2v+FarAy6oIVQK6RQoAFKWoOqK41ClmoOhSUUlULNJSE0TQPmilNJUHJNJXRpKDk0ldVyaABqDxXIDFW1nF1ba4uBMbVOFBoMdluAOxIdIN+aRexPed7C+3QbCn4p6YdCHQMq3lVAIk2Jt3k/WvSaQ0Hm+X4ccNWxHXmYgIbTFtT7dWk38d6iY/DCyAgSJB6mOWCIFh1uOpttXomd4bh4m8g9xH0M9NqMPhOGsWmL32M22oPPE4WylNSySCmrSRygQpJPW21vvVYZbhmtyGDWt18TM7C7R8q3P+hw/wCQfv8AXzTn2IFwBQVGQ4TAFoA6fTabi1qukQKIFq6FFUFFBoqAooomqCiikqANJS0lU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oHCBUVFRgVFhYYGRgZGhocGhkcGBgcGRgcGhgaGRkaGBgcIS4lHB4rIRoZJjgmKy80NTU1HCU7QDszPy40NTEBDAwMDw8PEQ8RGDEdGB0xMTQxMTExMTQ0MTE0NDE0NDExNDExNDQxMT8xMTQ0NDExNDQ0NDQxND8/PzQ/MT8xNP/AABEIAQ4AuwMBIgACEQEDEQH/xAAcAAABBQEBAQAAAAAAAAAAAAAAAQMEBQYCBwj/xAA9EAACAQIEBQIDBgUDBAIDAAABAhEAIQMEEjEFIkFRYQZxMoGRE0KhscHwI1Ji0eEUgvEHcpKissIVFjP/xAAVAQEBAAAAAAAAAAAAAAAAAAAAAf/EABQRAQAAAAAAAAAAAAAAAAAAAAD/2gAMAwEAAhEDEQA/APXqIpTSVAUlLRQJRS0UCUUtcswFAtclhQRTZFB3ro1U3o+tKVoO5oBrhmio2Jjgb/v+1BNpKhf6phcDWvUfeHt3qRgZpHEqw9tiPBB2oHaKKKBKSlpKANJQaKBKKKKCTSUtFUJFFLSVAUUVHzuaTCRncwqif8CgTM5oJA3dvhUdfJPQeaMvhkXYyx3PQeAOgqt4eCx+2ccz/D2VekfvYVaq1B2aSKCaAKBYomiig5K1ExkmphprGEigpNZRv3est6i4i+E5dbMbkgnaQQDFj+MeZkbHMoCe37/f0rLeqMprBGknpNpkAwb9P+aB/wBJ+sjiH7PGsejSL2Ejz1PsK3Iab189jFOG8gQVvEDUGBE8pPv+zb1D0Z6iV9OA5+IE4ZJnyU+k/Q9CKK2lJS0lEBpK6rk0CUUtJNBKoooqhKSuq5oCsl6tzJfFwcsl9Tgv4W5M+4rVZnE0IzdhNea8FzhxeIM5vCOR1NwB+cj/AJoNq+INQQGAoH4VPUyN6zWTzWrEIPc/j4/e9aDDMiR+4qB1GmpBqKDXevvQOk0CmkNOE0CNNcOsgiu5rh2oK/GHm8T+O35VTcT5hYCbi8kja58W/GLVZZzGGqAdu3fbb51Uvh8pEc0E+1ye3cD6UHm3qHAA0lRAuOsz8IVgABIKlfrETFR+F5p1KFCQy/CFN5BDXWbxDf8Ar3qbxzEDSpmCSWGrYwpgnvOGL9lkfEapsmYJiZ6L0mRYkGTIAkdwKK9/4LxAZjATFH3lEjsYvU6sB6A4yCThEQGMpvEkAsp7EEwB2Irf0QUlKaSgSiKDRQSaKKKoSilpKCn9VZsYWWdj2gT3P+Jrzj0dj/xMTEAMBTBJvzsTfbc1b/8AVHilhgLeIn3bp9BHzrH8KxHOC6qwWWGqB8QKsNJPUGg3mRhW1yBMXkR0+ZO162GC40ArcRXkWT9NEga8ymE24SLgdCZbrFXGQ4jj5NgjuMRD8OIh1ACBuOm8n3qDdf6gFygOwk/Oo2Qzha7bEkA/v92pngrMWfEIs8FRPSOv0qkz+XxFdv4jKJBXQQu5sXH3jNr9qDbm3ypsZhejCPcV5pmuE47ku+d+zVo+JtM9pJIv/wAU5kvSLzP+q1iel/o3QmOnbrQej/a+bVEz+cCrYXNh77fhVGExssokh0tNzKjYRJP760rZvXpMTfeQfrG36TQS8NOvcC58b/rSIuomZmCZ+Vx7/nelRCLEbXv4F/a9TcEBTPWP+P0oPLPVeCDicouzFWO5DK2lpIHSVI7hySbVm0xNDLqneZIiOknxpho3hhvN9T6jwGXGK6dTawYCmGIkoAfI8j4QKyWYxV1mAsiCDzWgQNu4oLPh2e0OBJBBjUJaInSRFyNJI72G21ezemuMDM4Qf7wsfMbmOhuJHkd6+fVeCAYkgdrREaT1sBavUf8ApfnbOjNLate/QgqxHidE9tNB6TRRSUCUUGigk0UUVQhpCaWkoPFPUsvrxWa7ubXmYIgdfPy7VF4XlD9i7g/C8/MSQPe1af8A6g8NCYmGEGlCGIJuNRbnAn+mLe9VnDZOWVQIZ3ZjaI0PpgDpsfp2oKXCyeZLI2FiM+oEt/EZRJJEHSykH4TvuOsVqeP4Rw0w31tjFUjEcfErECecqNaWO9xvVdwzKYOohyRbawMkmRf23ipZTXiJhIOV3O5NlFzf5R86g2Hp5CmUQkX0ifANx+YquzWG+IBAiCSzWPRhpAPmK0WaGnDVF6x9Be/0j51HyeAV/qBEGYg1R5dn8ligu6F9eGxVdKhnbmAaBBOkKZiLwfFSvTHDc1jq+M7aDhxpfEWNbFmlcMoFdTECxIk9ZgavjvpmX+01QLwQTqUdB+QmucDhTwAcWViOsn3Jcib7R2qCJkuJY+lkxRz33gxMkwwsw3F9J8bU/wAHc6iIibbe8QRaN+/Xap2FkEwxJYmbwoCl2gkARf5T1qbkcsdUwABYADYTM0ElwRe1+3fv7f2ppXNpm0/ltUrOJpB8iqr/AFKrMk32tff/AAd+1BkvVGJrx3QMFbl0t216gDPQhgPqTbesO+AEkC52I7gEAg+CCBNehpkBjZ4BwWRsO5jaedT21b+LeKzObyAfExGBWBilJAOiNSgH6GgocbKaACRbVuN5iR7E3+f4zuDZpsEJjI3MmJAWJJR51Wm8kaY8mrb1NlBl8HS0ScWV2NsNEX9Cenz2qryOVAwgSBDEeOY6gQI/lIm4+8Yor3LhWaGJgo/8yjrP41Lqp9LYLJlsMNMxMGxA6dB0iraiEpKWigk0lFBqgpKU0lBX8b4cuYwmwzubg9QRcEfvrXnePlDlThhhtiPqBsBqOsfKZO/avVKynrnI60DxtbxIuP1oKfO6I1gLJ3iJuO/tUf0tldeOXYciSikg3eecz7iPrVe+dKpeDp5iLRA7X2m3+2tH6JZRgAbtqYP4aZMzsetBeZ9dJBkW/KpOVUQJ7bUzmcNcRwJAAHS95/Cms2dBRR8TWHkiTBPTagtsTDDDSwkHcVW5nhSyCpIjp0+U/OpeQzYdZ2YWYdQeoNPuBF6gqcvk1BmST/USY8RUhcZAbmoufzEEFQJ/WqzMZlmBvtv0v/L7efPmge4rnyxhIiI/ZrO53VpDHVBcAmbxEk+0ahtuR2qyxUY2kie/eTHv0P7vDQAl1eGULo0yPvOAIINuXVQOcJyOPijGIfQzYZCsJ5XLOAehAVSR9DT/AAz06mCmh4xHBLBVEIXLEjVfpESegrTcNyiImhSJF2ggkEnXf6/Ssn6w4ymRRkQhsxineRKIbT9LD3npQYj17nZxxhI2pcMAEgDTrIDOf/iPEGtP/wBOMgMRV1rITW2wsWKAAHzz+8GsLwTg75lzoE3EkyYJjrHz6ddr17f6T4auBlkVREyb7kajp/C/zNBcgUUUGgSiiigkUGkoqgNJSmkoConE8PVhuPE/S5/CR86l1C4tnVwcJ8RtlUk/IX/ftQeUZ/DGhlkCDoAtET1ntf8AGs9ls7iYLv8AYs5BOxJ3gN3menyp3iWYfFxJmb2juSBcm0i1TkyyIdCPqUldTwRMFS8AnswH+751Bc8OfEzJC4uYbAeICISGBsZckASd4P4bVd8CyDjGQYmYZ0wxKBl5nYiDzbED69/OD4dha3ZyYaRpIvpLkamI7XMe3tV1kc++C4Oosdbi5J+C0xAi31M9ooPR8RCj61+Fvi99gfy+lPZzEMVmP/2Vxp1oACb3nlGnb+q/4+Kusvia0sZAMgjqCJH9qCDjFm/sffpXCZKQD0gT33qxTCvB+W359d6jY2YiQPp1qiMqAGTJBgWG1r/OowScVoOxDaY/l0iRe/Nonwp+UrBYlSBe48RPb61V4OcKOzgG7TE3lSqppkWY/wAQAbEuO9QZ31NnXGO74burF2RihcEDDUCYUixG3fTPWnvR3pr/AFOIz5gs4UAwxbUWOzOxudvxtYGtVwbg2DitLglgS5NhrkmGBBkC+3g97azJ5RMJdCIFXeB1J3JJuT5NBA4dwDBwRCIBvYbXO8d7n5W2q1ApaSgJpKWkoCkpaSgkUGig1QlFFFAVh/XeK7EYYnSFZ2MTZVlR2mQT9K29Zj1OAhZn+B8OJ/lKMGj/AHWG9B47iYcaTeZFo+9O156LNNHEd30rykkCdp2O0bzp9on2fzeFoeRvIOkxbYkAzEXYW7fQyGX+1a8TBMG21zcb7C/c+KCXicHzOEylZbYHTcjlBiAJ7+K5x89jay7oygWIvYzLge8df5at3w8zhaJxXRZMjUzQSoIB0kGN7i4vVtmMZQulkL2Ekmdp1ReJERHnwaggYfEkxcMBI1oEiYAkFTquZiQK0fpnG0F0k6GllBM9pA8Q3SNqxjZQI4UOYIAJBJ5TdjbobW/qB2BrRcFx4AcG5HUbSC35QR70GtxM0osf3ECqjMZjqt9j5g2Fu9/xqDi47FpNxyxJmxe/taPm1M5fNDXO3LMkwOVNct/NaNu4+QWONiFcMsDsCwIAEEK2ofRWF+sbWqGmGHVySDGoe4d+WegYFEYn+k1BzPFdavhREoytHRhqTSDsTrWbdHY1YZXD+0QCIZy8kWvrZZ/AW7d5sGm4RlnDhibwSbb/AHR7Tv71eVGyKwgHy9wLA/hUigWkoooCkoooA0lBomgfoooqgooNJQFUvqnT9g0gH3m88hFu+oVdVUepAPsGYzAiY/7gfzC0HkPGsFVdlUgAwyiYOwKrMbDW432TxU70vgKzKwJ+JjBghdtMe0zI7ebV3E05wknlcgmNggBm3bU1rDfe9aH0sVUANqMsrEkEW2G8G/2Z/cyEX1OjDGkGFIUiw2fUFPYXBHsnvVZlc3iuQo1SL6uYBbqzCBYLKN59tqtOJ432r6eWDhKDJ5r4bOLHtpIn+u8063FsPDVEVFOkamYKQx+6DIjTbVvblHewV2ZwxhhWZiSbBYPwkaWF/hMg9egn4bzOFq/2oUBdJUBgSNIs8FYJ+7hmI3AuapuMcRR5XcSBcMSSv8NWBIHSD7gTU/AzZbBYQA6BVOkjUxw4RAJ6lcTSOvLN6C541jLoKqNICg/0iSVU/wDmoIiZE/Ogxc0zNoUEg6l1ReNCgkjvAWP8VLzeC+ImgxqZ1V2WCgKqqIBMaucWjcKTFTeFYA+0IiFUygF5hTDNbe8gxqsNrUEfh2SCIC553aAo5zqBJc2kmDqW28r1NbPg+V1OOWI53G8amJCe12ioXDuGjWQFl9iSZ3JOJe8CY9/Na7LZYIsDc3J7/wCBtUHnfp71E+FiOhYsqsQVOq4DMpK6jaNJ8V6Rl8dXRXQyrAEHwa8V+yK57NFQeXFdR2AZ3P4W+s1tvRfGoY4L/CxnDb7s2DKD2m37JoNxSUUUBSUtJQFFFFA/SUtIaoKKr+IcawMD43E/yjmb6Db51leI+vwLYWGOvM7Dob8int5oNyWrL+pPUGGEfDQh2blYgjSgaxJbYkAm31isPxT1RjYhh8U6WtoUEAe4Fz8/a1VH/wCSDRhKoAZkB2vBkgzNtOqflQN8QBOLJJNySSIIAhWM2AjT+zV/kDrYoAQVw0WGkQQ+KL9rtJ9/pRPhapBsQNI2IkrI373t/erTg2Y0Yn2gBIP2c6euoaWnzIj3Ye9AmfRVfXJAKsIHcIYn6sO8R71nc07TFz2JEAq1xM9QG/Ha1X3EV/iup2ZJB7BVYlvIsYPaqBiSuroHK+DAljPfn696BvByxckOQADuCOpvtYASTvWh4OwClzchkKgNElg+x8SLnYgHcCqIZblYCQSQmxG5Mm/YK1ut62vD+AK6j+KEd2hEZSYARAAzSQJ0rb+1A2+a0roVlZryQIROU7KJIEzc/ERFxetBwDhzuihFKLF3YSZJlj3ZjcydtRHkvel/TafZI+KupgzcpAgMpKEkQBNj0vWuVYECw7UDOVyqYa6VHuTufc13j4qorOxAVQSSdgBua7NeaevvVYxGORy7TeMZxcW3w17mfi9tN5MQUmRxNZfMEmcbEdx0Kq7EYfeNI6jaDNdYGPAALAXlCCZ2DNp6LAiAO58V39nCwN1BgbTZ/HnfwLQaiYuEQtyTqbXNyZK6ekdW2vZj0qj0nhPqVGATEI1AEM4IIMW1EC8QRcCJPStFXiWTzbI27ECIYzPUkRPNLLA32Gxr0HgXHdCKuJOhhKML6RcaZ6gEEW2t0qDWUVzhuGEqQQdiDINdUAaKKSgfZoEnasZ6i9RONSYVthMkEzvB6WmtVxHF0Izdga8u9QZs6mHNG9tpIJkx9PnMXqiu4lmySRci6gHUpLNG0dYE3I326VWtjQI2MmBMkDSBMAAzud/1Jex2U7mZed5JiQovPUx/bcs5hwGYHaSbHbsdrxa280VBd2EE3uCPANx4g7j3owGAIYAwCvYtvuI6kzt2p4AwJAk6QLC0EASTcWEA9YpEwztMG523sf39dqC0+yL43Uhp0jfVpVSYi2m5jvep/CsDS2kzI0814YL9niD5/F9D3qCjkOIBA1M0nfSdBidoKqfpVpkrOAQ1zMdYkCD2kIB/uFENcWx1lWjT/wD0F1+7oJW3a4t0g+aod1gLq51IUb6WJAMDqdIt5q34nJQm7AhLAdWUK4tB2A8SPeq3LYl1SCrFQAQSOaSO8RBntymgskyYDIEIMElYNugD32Ma7HbSK1uYwBhkATAWAduZYgmPvQBWNyGe+zGl01IX5WBEwIUqCZixPSxO160GP6vwiDrwXYG5AK9T5I7rte1B6HkcUOisBGoSR5PxfjNPE1iOC+s8EIuGEc6ZEkAQBeCO/wDY1UerPUT40YYxEwcu6gm7NiOrAHmAWQt/gEEi5YTFQO+tvW+pXy+VcjdXxl/FMMjr0L9OncZL01krtiabDlBva4Y3uekH/urrA4YmIoKYpMEgfwXEgdBLST0gXt1rR8JwsvhIE1k6ViWWFJcyxBIuCbjsIqiIcLmg9AQG6wJ1Ag2+XS0Uy6klgRMMbqBeQLE9REdL3nvUziKFSwVVknUoE6Tb6Xvzf2qG6Py2MQLGQZ1AAExudSn6+KCszGIdZBJIJBnbV2IiIhR3N59hq8q8IBJOtIYDfUsq0r0GmD+l6o0yockFhfQCRAVTEhxMAG7EiTHmrnMumgASQC6QsjTqCnTBNxcz0tQdjPYadHQyA2l9OrmgEIrWMiIi/STY2Ccb0bZh01AEB+cXG3MsjY9+vcVTZ2LuFEkoSxnTYhjfzAN4t7XjEEtAWdJCmYkJJLWG9yJ681ptQbLJ+o8QLqxEV0IkPhm8TuUbfobd60+C2pQymQRIPevOeC4hR1AFpZfunUJEqf5h8TfPbavRcM2FAxxqfsyAJJ9/0ryziWA51TPQkHcgHUYE3AGkx3J9q9R40C2GQvxHbbfbr1ia874gG+EGACva0sYWO1hY+1BTY+GCACIefEiFEqAvXYzA6eTUHMYRDSGM7ja/8okC86d9rgHarN1GmBdjFx5PboSfytvVfmU0klr3EEiYl4Y9zft2FFRWibWEcoGraR3v3P0temgxkd9gB8x32uDed6cxDcX66SQOnLDDaDeuvsehueWbkCDEW7wQOnXpQWoT+CHB2JEyCYGpIBJvZQNvyFScnjbP2vvNlGGWnvALLUfCI+ycaogsFHSScVuXfsn1qEuEUdlUxcKRciG1xMdIF7zc7URPzyIEKWEaomYhhEE9RufbTvJrP4iRqm0LAFjzMB845Te96t2ewS+qZkm5BQC5/wC426WA2iqZ8QqYiTq1b2gwQfw9qDpc4QgUQIuIFzYRzH/tH0FKmdXUNIbewIse2oA2/farPIcHfGUAgopA5zE3LmN72C/XvNOZz0piFoQo4IBF9NttiI3M79vFBGTOBbqqr7GehvHT/JqLmc4hYLpkgAAlZ06VghQTIIbVHiKmD0lmUGroL8rjqew+d/NV+DkMRyYbS4MupOkq25POZ7GR0NRT+FxTF+EA6ZiGiwiSvxWUwL7beKMzmG0gsZkyDCwBaFE9AO1r+bOplsUaVaIBtqIkCYjSF2kf4pjM5V2UOvwiLiJhTCBR5leniqifwvPal+ycTOqNQHJvYtYAGdo6TvV/l00ozSJuZie4JG/iB1vaKwKOwPLsSAxJPKNh8xcjrt3NazIMzYaMeoYGSBMADmBN7QDPcH3gmYmZYmF0ibP2I0q5gjuBHs5802B8YUAwVJgzqEkHSBa6kiAek7ioZUh9rFQxueU8q6jN1NyIBv8AMVL4WdZck74bXF7i5Uk7n4veKo5zWOxJW5gHmEboiB2KnoNLww6Ej37w4LKGEEgWBMkhee286SPcd9qaxcuwOlD1hQDMDRpiGMWABmZuD7z8plzKNMrCsJDGTyktfa2oRYiPqF1wbJ62SZUapFrRLEDxIgR2A8RtKpuBYcLtHj5n9/KrqoI/FFOnx1rz/iaAPYTMnpBIvPcbRG0x2Feg8RQlDHt9aw/GE5rb/k0kqR489x22ooHTYt2jTeSJUG5ImBq9582rcTAlgdy0WC3sSLi0ReJvYHreeWnvvpiLnmJg+Jv47QTTWMCDr+K17b8wJXaZ726GZoKr7IlgDPMZJgyJgH859/epCmwOm8SbG24MXJ6T8otT2DgqcRNTDSWUEz1kT072O+3WpueyEEMLjp4C6S5BHsD7Teaiq9fu7fEZv948iEDrczt0pczi2d4MkBZtYKIVoPW0/Xaa4w8o4Une1p31ETPkSYne3tXOJhulhNmFxeIC3BJtYkf8CqFfFd2JiCGiTeQxIEjsDaCZv4rnNYI0FlAIEBRAuQFGqOoOpZG8g7Xp5cNTzM0TpJXUsxABJNt7TJ79Ip9bqzMNOu6jd1GsloHkkkQbgASesRr+F4SOURAAjHUAJ2Mqu+/KpMm5t89omVQRyiQIBi8VjPQKDmDXdPI2IAAEGIAj6it0KoruK4KLhu2lQQpggDfYfnXmXqjILC4inS55RH3x2+Vr+T4r0f1E/IE/mO3cLeP32ry/1Bmw+NokFEBESN7mQO4MfT6hXZjN4qhQVDyDb4WkiSbDz2+twIz5piQGRh1ALEm6wJECZN72vbzIxWDmdoiOYECxizWi5+hqfljB+ImTubzzECZuLBfIg9NgayWRLAFxoTpMa4YyCF6WvG1qtBhkWFlCAkX+GQPrI6i4k04mG/Id5IEKVkSGJIJMEXO3v0t27AoT425tKiynadMz72tQQGs26kRptIBlTIP/ALNtfT5infTxDYrEieRl6ze1x3iP2abzHM110gQpMDmsg1LGxNz/AJIqZwTLkvuOXWCBMcoMmdyB+TeKBjGcKWkg6WK9upLTe50i0Rv4FXGVQACIsVO3xHQBJEb/AK9Kq88vOQkmXa5EEnqDA6A/n0rRcOyvMCdpNrHSVOkX6mJuKDS8KSEHzPtJmPrNT6Zy6wop2ag7zKSpFYfiyS0kmxgm1r7WkG4gnz167p1kVmuIZQnWY5j+I6dPAH7FUYZ4Zrd4JEgwdtJnewA7hY6UwcOGvq0ncAmSSRt5n8Ks8fBhjA1AxFjaWuDPtFRsS4kHoDsSYgRIAiLD6G43JUVsvqtME7kX1E9yL3ttXWFmMTClXBdbLJBJECAsjpp6n6mafya3MQZJiwFpJ/Xf5+3OZxYDA+I3M97R1vB8eDREzDTCefs2uBdSt9huIkgyDMGmXyqySACQzdrgQQpiNiT9feKLBxgmJqWVYDUWW3QWgDrcdv0vMXEOhdchiQdrqbgSJvaegNulBXthXsJMECRBa66RHTcidrRSlgSE6gSD2EiLibmQBbYeabZwbCQREifusyEWBgRqMReRAFwK5EhgWsWghZm4nl6aRciPA8mgvPTWaGBmAzHlblN5sTuBHjf+jrevUBXimsm8EnrBbUSBMr3Ij59q9O9McUGLlgxPMgKte8LsT2kCgr/Vue0Fmn4EgCYBY3A+oA9ia8+y2Cfsnd7uwMdZ5NQZzeASDE+IvVr6ozpxMUYXdizgC5sCt9utgbVCx2C8tyNAtJOjliFJO2360ET7FgFJENPLeFF2IltrgE+Owqfg4WhW0m4IFgLRrM+9xO3xGZmuMTDBIILaWDSoF/vTaQJBIkf2mnQltQAkBQI1aTANip2BVSQOkeaCZgMTFhuoBIMQrEOv9UWMddIpMZJADMouRBAiZCkAEC0Kew5p6U3gwjKbkFjyi+oMTpm3NaWPU6b71dZ/gGHihcQvCKSTAIn7xmdhMmgpExkA0qSzQBA5gL8oJiG0lnXpZhVrksk68znSJJCCZiNtRvGw71LRMPCsi6Z6wSW87T4HWuvs5kkA9QIAk2jbrawgm1BGZASO5mYA2kTabgRv+NaTh2XFrCQY/wDsPbf8apchgguCIJeYiIkETB2iygfPzWuy2FpWKB1RS0lFA+aquLYTEWtf5jyP1HvVrUfOYepbe9BiMyh2AM6oI8ib+ZF6oM0Ao0AXvuGkkre8wY0jY2/GtvnMnJ1QPG/LII/KR+zVBmcKGKEXkXHRY7g7iPxPS1BU5YBYAE8rA32Ii5BMXAj3Pg0mZaEY2IAHU/0gEyehI+ZnrVk2EVIA6CPvdRIUnY7i/wAqiY2AWDFQSCCCRcT0hRtPU9h5oqBwbJFnZzMIFgG8tIULMGNzfe46iR3nHkCANXPpBIidJIE7zH6djT3BcfQHSDqIBAudRDLIFrsQ3mYNN5vDLagASvOZIIELYCQD3IntQQFCqwGokFgBqJEAlZYRsJY26b9TTbxzXIgAbjuQZ6d//E+9dsSWblMyTYwPiBYah4m5nbsBS4+XEjeI2iCdNi3eTO24g7iIiIqiCBO8CJsYEzfaSQR7mbVO4Zxh8ucQgxr+IGOhAsBefhv57VBD8xkzNxcnUCB+Mgb7Cag5htbqosoibk9+UT7+OlUW3CsYs2t5JciNjBLrFj3P7vXbY5YFo5YnVDHtJE2Mcs9gDNzTOXccqrbcWJjlKQ0WvM7dWp5UaRMxDixW7TBEbkEECNJMGg7wnEg3BggiwBXUwEaemoi3WViYgSkIVZlXkAGV07ISLSSCLA2nm+7TBxASNMx0MwDu3KSIi2mY6Wp1XiZ0kMIAIBDb3boDECewoHkwSsoVIUJINgFJB+QP5mTeDWg4HxAEaWAKNynpElx0PQgCf6apsuWQJzahpUfFduYabA/EsG48d7WvC8g2wkhiDLTuOVp9yZjppoJ2NldBgmSRtaFEgD6ATRhYJdovv3PvEj9L9Jq0XIO7FmMGY9gD0/4q0wcEKIH160EDJ8OC6W6gm0fvpVlSzSVAUUlFUSKSiiaCJj5UHUO9/Y+KpcxkCwYFYLG0jqNTBh2kn8PNaOuWAO4oMli5cqydDee8iIJP0/tUPM5U302JEgSII06h1sZJG/QxFbPGy6sLj9moOZ4XOGVB54MN5gxP1oPPOK5Qsv2qKyteSCQUYFfiIvPMYsYO5pOH8TGKVDgDEQ/FBBAtGue4Fx2BneK3GW4WwfmTlIg/gQT8/wAqx/HuClMS0zMhoAAHUSIHSwnr5sELN5Qggg7QAQGMgtvfeLGJMaaiu5LtDQsaugJkzpudxtaTEn2lYWffDHONaEDaCZtIbqLz/wCVcthI0usMrA26Azus9TAHz2oKnHxDDNJlYvHWADubfEK5yGDpOtluQTvBlrL31GZjvS4WHrcJedvnpV2+cwPIPmp2bw9DAFhAsQ3dQGUSPihgBN7GL9AfdxY/ekm6gRAABC7Qd43BjyKMTEsgElpJkwFMhWb2ue5Pw2O1NFgSd93AGmbEktc2AjSAb3aRXYOoDmPKGkmJN72PQkKbxsfNB0AQpJkEDqzbySJcAyJJbvcG1TcDCJsUY6ekN8JIaJm8bC8iSSYmushlyx0knYzuRy2uTaZv8hWo4TwpTFhp36XGyz3ET/igYyXBi7c0aI3g/eW5HQk2v+FarAy6oIVQK6RQoAFKWoOqK41ClmoOhSUUlULNJSE0TQPmilNJUHJNJXRpKDk0ldVyaABqDxXIDFW1nF1ba4uBMbVOFBoMdluAOxIdIN+aRexPed7C+3QbCn4p6YdCHQMq3lVAIk2Jt3k/WvSaQ0Hm+X4ccNWxHXmYgIbTFtT7dWk38d6iY/DCyAgSJB6mOWCIFh1uOpttXomd4bh4m8g9xH0M9NqMPhOGsWmL32M22oPPE4WylNSySCmrSRygQpJPW21vvVYZbhmtyGDWt18TM7C7R8q3P+hw/wCQfv8AXzTn2IFwBQVGQ4TAFoA6fTabi1qukQKIFq6FFUFFBoqAooomqCiikqANJS0lU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oHCBUVFRgVFhYYGRgZGhocGhkcGBgcGRgcGhgaGRkaGBgcIS4lHB4rIRoZJjgmKy80NTU1HCU7QDszPy40NTEBDAwMDw8PEQ8RGDEdGB0xMTQxMTExMTQ0MTE0NDE0NDExNDExNDQxMT8xMTQ0NDExNDQ0NDQxND8/PzQ/MT8xNP/AABEIAQ4AuwMBIgACEQEDEQH/xAAcAAABBQEBAQAAAAAAAAAAAAAAAQMEBQYCBwj/xAA9EAACAQIEBQIDBgUDBAIDAAABAhEAIQMEEjEFIkFRYQZxMoGRE0KhscHwI1Ji0eEUgvEHcpKissIVFjP/xAAVAQEBAAAAAAAAAAAAAAAAAAAAAf/EABQRAQAAAAAAAAAAAAAAAAAAAAD/2gAMAwEAAhEDEQA/APXqIpTSVAUlLRQJRS0UCUUtcswFAtclhQRTZFB3ro1U3o+tKVoO5oBrhmio2Jjgb/v+1BNpKhf6phcDWvUfeHt3qRgZpHEqw9tiPBB2oHaKKKBKSlpKANJQaKBKKKKCTSUtFUJFFLSVAUUVHzuaTCRncwqif8CgTM5oJA3dvhUdfJPQeaMvhkXYyx3PQeAOgqt4eCx+2ccz/D2VekfvYVaq1B2aSKCaAKBYomiig5K1ExkmphprGEigpNZRv3est6i4i+E5dbMbkgnaQQDFj+MeZkbHMoCe37/f0rLeqMprBGknpNpkAwb9P+aB/wBJ+sjiH7PGsejSL2Ejz1PsK3Iab189jFOG8gQVvEDUGBE8pPv+zb1D0Z6iV9OA5+IE4ZJnyU+k/Q9CKK2lJS0lEBpK6rk0CUUtJNBKoooqhKSuq5oCsl6tzJfFwcsl9Tgv4W5M+4rVZnE0IzdhNea8FzhxeIM5vCOR1NwB+cj/AJoNq+INQQGAoH4VPUyN6zWTzWrEIPc/j4/e9aDDMiR+4qB1GmpBqKDXevvQOk0CmkNOE0CNNcOsgiu5rh2oK/GHm8T+O35VTcT5hYCbi8kja58W/GLVZZzGGqAdu3fbb51Uvh8pEc0E+1ye3cD6UHm3qHAA0lRAuOsz8IVgABIKlfrETFR+F5p1KFCQy/CFN5BDXWbxDf8Ar3qbxzEDSpmCSWGrYwpgnvOGL9lkfEapsmYJiZ6L0mRYkGTIAkdwKK9/4LxAZjATFH3lEjsYvU6sB6A4yCThEQGMpvEkAsp7EEwB2Irf0QUlKaSgSiKDRQSaKKKoSilpKCn9VZsYWWdj2gT3P+Jrzj0dj/xMTEAMBTBJvzsTfbc1b/8AVHilhgLeIn3bp9BHzrH8KxHOC6qwWWGqB8QKsNJPUGg3mRhW1yBMXkR0+ZO162GC40ArcRXkWT9NEga8ymE24SLgdCZbrFXGQ4jj5NgjuMRD8OIh1ACBuOm8n3qDdf6gFygOwk/Oo2Qzha7bEkA/v92pngrMWfEIs8FRPSOv0qkz+XxFdv4jKJBXQQu5sXH3jNr9qDbm3ypsZhejCPcV5pmuE47ku+d+zVo+JtM9pJIv/wAU5kvSLzP+q1iel/o3QmOnbrQej/a+bVEz+cCrYXNh77fhVGExssokh0tNzKjYRJP760rZvXpMTfeQfrG36TQS8NOvcC58b/rSIuomZmCZ+Vx7/nelRCLEbXv4F/a9TcEBTPWP+P0oPLPVeCDicouzFWO5DK2lpIHSVI7hySbVm0xNDLqneZIiOknxpho3hhvN9T6jwGXGK6dTawYCmGIkoAfI8j4QKyWYxV1mAsiCDzWgQNu4oLPh2e0OBJBBjUJaInSRFyNJI72G21ezemuMDM4Qf7wsfMbmOhuJHkd6+fVeCAYkgdrREaT1sBavUf8ApfnbOjNLate/QgqxHidE9tNB6TRRSUCUUGigk0UUVQhpCaWkoPFPUsvrxWa7ubXmYIgdfPy7VF4XlD9i7g/C8/MSQPe1af8A6g8NCYmGEGlCGIJuNRbnAn+mLe9VnDZOWVQIZ3ZjaI0PpgDpsfp2oKXCyeZLI2FiM+oEt/EZRJJEHSykH4TvuOsVqeP4Rw0w31tjFUjEcfErECecqNaWO9xvVdwzKYOohyRbawMkmRf23ipZTXiJhIOV3O5NlFzf5R86g2Hp5CmUQkX0ifANx+YquzWG+IBAiCSzWPRhpAPmK0WaGnDVF6x9Be/0j51HyeAV/qBEGYg1R5dn8ligu6F9eGxVdKhnbmAaBBOkKZiLwfFSvTHDc1jq+M7aDhxpfEWNbFmlcMoFdTECxIk9ZgavjvpmX+01QLwQTqUdB+QmucDhTwAcWViOsn3Jcib7R2qCJkuJY+lkxRz33gxMkwwsw3F9J8bU/wAHc6iIibbe8QRaN+/Xap2FkEwxJYmbwoCl2gkARf5T1qbkcsdUwABYADYTM0ElwRe1+3fv7f2ppXNpm0/ltUrOJpB8iqr/AFKrMk32tff/AAd+1BkvVGJrx3QMFbl0t216gDPQhgPqTbesO+AEkC52I7gEAg+CCBNehpkBjZ4BwWRsO5jaedT21b+LeKzObyAfExGBWBilJAOiNSgH6GgocbKaACRbVuN5iR7E3+f4zuDZpsEJjI3MmJAWJJR51Wm8kaY8mrb1NlBl8HS0ScWV2NsNEX9Cenz2qryOVAwgSBDEeOY6gQI/lIm4+8Yor3LhWaGJgo/8yjrP41Lqp9LYLJlsMNMxMGxA6dB0iraiEpKWigk0lFBqgpKU0lBX8b4cuYwmwzubg9QRcEfvrXnePlDlThhhtiPqBsBqOsfKZO/avVKynrnI60DxtbxIuP1oKfO6I1gLJ3iJuO/tUf0tldeOXYciSikg3eecz7iPrVe+dKpeDp5iLRA7X2m3+2tH6JZRgAbtqYP4aZMzsetBeZ9dJBkW/KpOVUQJ7bUzmcNcRwJAAHS95/Cms2dBRR8TWHkiTBPTagtsTDDDSwkHcVW5nhSyCpIjp0+U/OpeQzYdZ2YWYdQeoNPuBF6gqcvk1BmST/USY8RUhcZAbmoufzEEFQJ/WqzMZlmBvtv0v/L7efPmge4rnyxhIiI/ZrO53VpDHVBcAmbxEk+0ahtuR2qyxUY2kie/eTHv0P7vDQAl1eGULo0yPvOAIINuXVQOcJyOPijGIfQzYZCsJ5XLOAehAVSR9DT/AAz06mCmh4xHBLBVEIXLEjVfpESegrTcNyiImhSJF2ggkEnXf6/Ssn6w4ymRRkQhsxineRKIbT9LD3npQYj17nZxxhI2pcMAEgDTrIDOf/iPEGtP/wBOMgMRV1rITW2wsWKAAHzz+8GsLwTg75lzoE3EkyYJjrHz6ddr17f6T4auBlkVREyb7kajp/C/zNBcgUUUGgSiiigkUGkoqgNJSmkoConE8PVhuPE/S5/CR86l1C4tnVwcJ8RtlUk/IX/ftQeUZ/DGhlkCDoAtET1ntf8AGs9ls7iYLv8AYs5BOxJ3gN3menyp3iWYfFxJmb2juSBcm0i1TkyyIdCPqUldTwRMFS8AnswH+751Bc8OfEzJC4uYbAeICISGBsZckASd4P4bVd8CyDjGQYmYZ0wxKBl5nYiDzbED69/OD4dha3ZyYaRpIvpLkamI7XMe3tV1kc++C4Oosdbi5J+C0xAi31M9ooPR8RCj61+Fvi99gfy+lPZzEMVmP/2Vxp1oACb3nlGnb+q/4+Kusvia0sZAMgjqCJH9qCDjFm/sffpXCZKQD0gT33qxTCvB+W359d6jY2YiQPp1qiMqAGTJBgWG1r/OowScVoOxDaY/l0iRe/Nonwp+UrBYlSBe48RPb61V4OcKOzgG7TE3lSqppkWY/wAQAbEuO9QZ31NnXGO74burF2RihcEDDUCYUixG3fTPWnvR3pr/AFOIz5gs4UAwxbUWOzOxudvxtYGtVwbg2DitLglgS5NhrkmGBBkC+3g97azJ5RMJdCIFXeB1J3JJuT5NBA4dwDBwRCIBvYbXO8d7n5W2q1ApaSgJpKWkoCkpaSgkUGig1QlFFFAVh/XeK7EYYnSFZ2MTZVlR2mQT9K29Zj1OAhZn+B8OJ/lKMGj/AHWG9B47iYcaTeZFo+9O156LNNHEd30rykkCdp2O0bzp9on2fzeFoeRvIOkxbYkAzEXYW7fQyGX+1a8TBMG21zcb7C/c+KCXicHzOEylZbYHTcjlBiAJ7+K5x89jay7oygWIvYzLge8df5at3w8zhaJxXRZMjUzQSoIB0kGN7i4vVtmMZQulkL2Ekmdp1ReJERHnwaggYfEkxcMBI1oEiYAkFTquZiQK0fpnG0F0k6GllBM9pA8Q3SNqxjZQI4UOYIAJBJ5TdjbobW/qB2BrRcFx4AcG5HUbSC35QR70GtxM0osf3ECqjMZjqt9j5g2Fu9/xqDi47FpNxyxJmxe/taPm1M5fNDXO3LMkwOVNct/NaNu4+QWONiFcMsDsCwIAEEK2ofRWF+sbWqGmGHVySDGoe4d+WegYFEYn+k1BzPFdavhREoytHRhqTSDsTrWbdHY1YZXD+0QCIZy8kWvrZZ/AW7d5sGm4RlnDhibwSbb/AHR7Tv71eVGyKwgHy9wLA/hUigWkoooCkoooA0lBomgfoooqgooNJQFUvqnT9g0gH3m88hFu+oVdVUepAPsGYzAiY/7gfzC0HkPGsFVdlUgAwyiYOwKrMbDW432TxU70vgKzKwJ+JjBghdtMe0zI7ebV3E05wknlcgmNggBm3bU1rDfe9aH0sVUANqMsrEkEW2G8G/2Z/cyEX1OjDGkGFIUiw2fUFPYXBHsnvVZlc3iuQo1SL6uYBbqzCBYLKN59tqtOJ432r6eWDhKDJ5r4bOLHtpIn+u8063FsPDVEVFOkamYKQx+6DIjTbVvblHewV2ZwxhhWZiSbBYPwkaWF/hMg9egn4bzOFq/2oUBdJUBgSNIs8FYJ+7hmI3AuapuMcRR5XcSBcMSSv8NWBIHSD7gTU/AzZbBYQA6BVOkjUxw4RAJ6lcTSOvLN6C541jLoKqNICg/0iSVU/wDmoIiZE/Ogxc0zNoUEg6l1ReNCgkjvAWP8VLzeC+ImgxqZ1V2WCgKqqIBMaucWjcKTFTeFYA+0IiFUygF5hTDNbe8gxqsNrUEfh2SCIC553aAo5zqBJc2kmDqW28r1NbPg+V1OOWI53G8amJCe12ioXDuGjWQFl9iSZ3JOJe8CY9/Na7LZYIsDc3J7/wCBtUHnfp71E+FiOhYsqsQVOq4DMpK6jaNJ8V6Rl8dXRXQyrAEHwa8V+yK57NFQeXFdR2AZ3P4W+s1tvRfGoY4L/CxnDb7s2DKD2m37JoNxSUUUBSUtJQFFFFA/SUtIaoKKr+IcawMD43E/yjmb6Db51leI+vwLYWGOvM7Dob8int5oNyWrL+pPUGGEfDQh2blYgjSgaxJbYkAm31isPxT1RjYhh8U6WtoUEAe4Fz8/a1VH/wCSDRhKoAZkB2vBkgzNtOqflQN8QBOLJJNySSIIAhWM2AjT+zV/kDrYoAQVw0WGkQQ+KL9rtJ9/pRPhapBsQNI2IkrI373t/erTg2Y0Yn2gBIP2c6euoaWnzIj3Ye9AmfRVfXJAKsIHcIYn6sO8R71nc07TFz2JEAq1xM9QG/Ha1X3EV/iup2ZJB7BVYlvIsYPaqBiSuroHK+DAljPfn696BvByxckOQADuCOpvtYASTvWh4OwClzchkKgNElg+x8SLnYgHcCqIZblYCQSQmxG5Mm/YK1ut62vD+AK6j+KEd2hEZSYARAAzSQJ0rb+1A2+a0roVlZryQIROU7KJIEzc/ERFxetBwDhzuihFKLF3YSZJlj3ZjcydtRHkvel/TafZI+KupgzcpAgMpKEkQBNj0vWuVYECw7UDOVyqYa6VHuTufc13j4qorOxAVQSSdgBua7NeaevvVYxGORy7TeMZxcW3w17mfi9tN5MQUmRxNZfMEmcbEdx0Kq7EYfeNI6jaDNdYGPAALAXlCCZ2DNp6LAiAO58V39nCwN1BgbTZ/HnfwLQaiYuEQtyTqbXNyZK6ekdW2vZj0qj0nhPqVGATEI1AEM4IIMW1EC8QRcCJPStFXiWTzbI27ECIYzPUkRPNLLA32Gxr0HgXHdCKuJOhhKML6RcaZ6gEEW2t0qDWUVzhuGEqQQdiDINdUAaKKSgfZoEnasZ6i9RONSYVthMkEzvB6WmtVxHF0Izdga8u9QZs6mHNG9tpIJkx9PnMXqiu4lmySRci6gHUpLNG0dYE3I326VWtjQI2MmBMkDSBMAAzud/1Jex2U7mZed5JiQovPUx/bcs5hwGYHaSbHbsdrxa280VBd2EE3uCPANx4g7j3owGAIYAwCvYtvuI6kzt2p4AwJAk6QLC0EASTcWEA9YpEwztMG523sf39dqC0+yL43Uhp0jfVpVSYi2m5jvep/CsDS2kzI0814YL9niD5/F9D3qCjkOIBA1M0nfSdBidoKqfpVpkrOAQ1zMdYkCD2kIB/uFENcWx1lWjT/wD0F1+7oJW3a4t0g+aod1gLq51IUb6WJAMDqdIt5q34nJQm7AhLAdWUK4tB2A8SPeq3LYl1SCrFQAQSOaSO8RBntymgskyYDIEIMElYNugD32Ma7HbSK1uYwBhkATAWAduZYgmPvQBWNyGe+zGl01IX5WBEwIUqCZixPSxO160GP6vwiDrwXYG5AK9T5I7rte1B6HkcUOisBGoSR5PxfjNPE1iOC+s8EIuGEc6ZEkAQBeCO/wDY1UerPUT40YYxEwcu6gm7NiOrAHmAWQt/gEEi5YTFQO+tvW+pXy+VcjdXxl/FMMjr0L9OncZL01krtiabDlBva4Y3uekH/urrA4YmIoKYpMEgfwXEgdBLST0gXt1rR8JwsvhIE1k6ViWWFJcyxBIuCbjsIqiIcLmg9AQG6wJ1Ag2+XS0Uy6klgRMMbqBeQLE9REdL3nvUziKFSwVVknUoE6Tb6Xvzf2qG6Py2MQLGQZ1AAExudSn6+KCszGIdZBJIJBnbV2IiIhR3N59hq8q8IBJOtIYDfUsq0r0GmD+l6o0yockFhfQCRAVTEhxMAG7EiTHmrnMumgASQC6QsjTqCnTBNxcz0tQdjPYadHQyA2l9OrmgEIrWMiIi/STY2Ccb0bZh01AEB+cXG3MsjY9+vcVTZ2LuFEkoSxnTYhjfzAN4t7XjEEtAWdJCmYkJJLWG9yJ681ptQbLJ+o8QLqxEV0IkPhm8TuUbfobd60+C2pQymQRIPevOeC4hR1AFpZfunUJEqf5h8TfPbavRcM2FAxxqfsyAJJ9/0ryziWA51TPQkHcgHUYE3AGkx3J9q9R40C2GQvxHbbfbr1ia874gG+EGACva0sYWO1hY+1BTY+GCACIefEiFEqAvXYzA6eTUHMYRDSGM7ja/8okC86d9rgHarN1GmBdjFx5PboSfytvVfmU0klr3EEiYl4Y9zft2FFRWibWEcoGraR3v3P0temgxkd9gB8x32uDed6cxDcX66SQOnLDDaDeuvsehueWbkCDEW7wQOnXpQWoT+CHB2JEyCYGpIBJvZQNvyFScnjbP2vvNlGGWnvALLUfCI+ycaogsFHSScVuXfsn1qEuEUdlUxcKRciG1xMdIF7zc7URPzyIEKWEaomYhhEE9RufbTvJrP4iRqm0LAFjzMB845Te96t2ewS+qZkm5BQC5/wC426WA2iqZ8QqYiTq1b2gwQfw9qDpc4QgUQIuIFzYRzH/tH0FKmdXUNIbewIse2oA2/farPIcHfGUAgopA5zE3LmN72C/XvNOZz0piFoQo4IBF9NttiI3M79vFBGTOBbqqr7GehvHT/JqLmc4hYLpkgAAlZ06VghQTIIbVHiKmD0lmUGroL8rjqew+d/NV+DkMRyYbS4MupOkq25POZ7GR0NRT+FxTF+EA6ZiGiwiSvxWUwL7beKMzmG0gsZkyDCwBaFE9AO1r+bOplsUaVaIBtqIkCYjSF2kf4pjM5V2UOvwiLiJhTCBR5leniqifwvPal+ycTOqNQHJvYtYAGdo6TvV/l00ozSJuZie4JG/iB1vaKwKOwPLsSAxJPKNh8xcjrt3NazIMzYaMeoYGSBMADmBN7QDPcH3gmYmZYmF0ibP2I0q5gjuBHs5802B8YUAwVJgzqEkHSBa6kiAek7ioZUh9rFQxueU8q6jN1NyIBv8AMVL4WdZck74bXF7i5Uk7n4veKo5zWOxJW5gHmEboiB2KnoNLww6Ej37w4LKGEEgWBMkhee286SPcd9qaxcuwOlD1hQDMDRpiGMWABmZuD7z8plzKNMrCsJDGTyktfa2oRYiPqF1wbJ62SZUapFrRLEDxIgR2A8RtKpuBYcLtHj5n9/KrqoI/FFOnx1rz/iaAPYTMnpBIvPcbRG0x2Feg8RQlDHt9aw/GE5rb/k0kqR489x22ooHTYt2jTeSJUG5ImBq9582rcTAlgdy0WC3sSLi0ReJvYHreeWnvvpiLnmJg+Jv47QTTWMCDr+K17b8wJXaZ726GZoKr7IlgDPMZJgyJgH859/epCmwOm8SbG24MXJ6T8otT2DgqcRNTDSWUEz1kT072O+3WpueyEEMLjp4C6S5BHsD7Teaiq9fu7fEZv948iEDrczt0pczi2d4MkBZtYKIVoPW0/Xaa4w8o4Une1p31ETPkSYne3tXOJhulhNmFxeIC3BJtYkf8CqFfFd2JiCGiTeQxIEjsDaCZv4rnNYI0FlAIEBRAuQFGqOoOpZG8g7Xp5cNTzM0TpJXUsxABJNt7TJ79Ip9bqzMNOu6jd1GsloHkkkQbgASesRr+F4SOURAAjHUAJ2Mqu+/KpMm5t89omVQRyiQIBi8VjPQKDmDXdPI2IAAEGIAj6it0KoruK4KLhu2lQQpggDfYfnXmXqjILC4inS55RH3x2+Vr+T4r0f1E/IE/mO3cLeP32ry/1Bmw+NokFEBESN7mQO4MfT6hXZjN4qhQVDyDb4WkiSbDz2+twIz5piQGRh1ALEm6wJECZN72vbzIxWDmdoiOYECxizWi5+hqfljB+ImTubzzECZuLBfIg9NgayWRLAFxoTpMa4YyCF6WvG1qtBhkWFlCAkX+GQPrI6i4k04mG/Id5IEKVkSGJIJMEXO3v0t27AoT425tKiynadMz72tQQGs26kRptIBlTIP/ALNtfT5infTxDYrEieRl6ze1x3iP2abzHM110gQpMDmsg1LGxNz/AJIqZwTLkvuOXWCBMcoMmdyB+TeKBjGcKWkg6WK9upLTe50i0Rv4FXGVQACIsVO3xHQBJEb/AK9Kq88vOQkmXa5EEnqDA6A/n0rRcOyvMCdpNrHSVOkX6mJuKDS8KSEHzPtJmPrNT6Zy6wop2ag7zKSpFYfiyS0kmxgm1r7WkG4gnz167p1kVmuIZQnWY5j+I6dPAH7FUYZ4Zrd4JEgwdtJnewA7hY6UwcOGvq0ncAmSSRt5n8Ks8fBhjA1AxFjaWuDPtFRsS4kHoDsSYgRIAiLD6G43JUVsvqtME7kX1E9yL3ttXWFmMTClXBdbLJBJECAsjpp6n6mafya3MQZJiwFpJ/Xf5+3OZxYDA+I3M97R1vB8eDREzDTCefs2uBdSt9huIkgyDMGmXyqySACQzdrgQQpiNiT9feKLBxgmJqWVYDUWW3QWgDrcdv0vMXEOhdchiQdrqbgSJvaegNulBXthXsJMECRBa66RHTcidrRSlgSE6gSD2EiLibmQBbYeabZwbCQREifusyEWBgRqMReRAFwK5EhgWsWghZm4nl6aRciPA8mgvPTWaGBmAzHlblN5sTuBHjf+jrevUBXimsm8EnrBbUSBMr3Ij59q9O9McUGLlgxPMgKte8LsT2kCgr/Vue0Fmn4EgCYBY3A+oA9ia8+y2Cfsnd7uwMdZ5NQZzeASDE+IvVr6ozpxMUYXdizgC5sCt9utgbVCx2C8tyNAtJOjliFJO2360ET7FgFJENPLeFF2IltrgE+Owqfg4WhW0m4IFgLRrM+9xO3xGZmuMTDBIILaWDSoF/vTaQJBIkf2mnQltQAkBQI1aTANip2BVSQOkeaCZgMTFhuoBIMQrEOv9UWMddIpMZJADMouRBAiZCkAEC0Kew5p6U3gwjKbkFjyi+oMTpm3NaWPU6b71dZ/gGHihcQvCKSTAIn7xmdhMmgpExkA0qSzQBA5gL8oJiG0lnXpZhVrksk68znSJJCCZiNtRvGw71LRMPCsi6Z6wSW87T4HWuvs5kkA9QIAk2jbrawgm1BGZASO5mYA2kTabgRv+NaTh2XFrCQY/wDsPbf8apchgguCIJeYiIkETB2iygfPzWuy2FpWKB1RS0lFA+aquLYTEWtf5jyP1HvVrUfOYepbe9BiMyh2AM6oI8ib+ZF6oM0Ao0AXvuGkkre8wY0jY2/GtvnMnJ1QPG/LII/KR+zVBmcKGKEXkXHRY7g7iPxPS1BU5YBYAE8rA32Ii5BMXAj3Pg0mZaEY2IAHU/0gEyehI+ZnrVk2EVIA6CPvdRIUnY7i/wAqiY2AWDFQSCCCRcT0hRtPU9h5oqBwbJFnZzMIFgG8tIULMGNzfe46iR3nHkCANXPpBIidJIE7zH6djT3BcfQHSDqIBAudRDLIFrsQ3mYNN5vDLagASvOZIIELYCQD3IntQQFCqwGokFgBqJEAlZYRsJY26b9TTbxzXIgAbjuQZ6d//E+9dsSWblMyTYwPiBYah4m5nbsBS4+XEjeI2iCdNi3eTO24g7iIiIqiCBO8CJsYEzfaSQR7mbVO4Zxh8ucQgxr+IGOhAsBefhv57VBD8xkzNxcnUCB+Mgb7Cag5htbqosoibk9+UT7+OlUW3CsYs2t5JciNjBLrFj3P7vXbY5YFo5YnVDHtJE2Mcs9gDNzTOXccqrbcWJjlKQ0WvM7dWp5UaRMxDixW7TBEbkEECNJMGg7wnEg3BggiwBXUwEaemoi3WViYgSkIVZlXkAGV07ISLSSCLA2nm+7TBxASNMx0MwDu3KSIi2mY6Wp1XiZ0kMIAIBDb3boDECewoHkwSsoVIUJINgFJB+QP5mTeDWg4HxAEaWAKNynpElx0PQgCf6apsuWQJzahpUfFduYabA/EsG48d7WvC8g2wkhiDLTuOVp9yZjppoJ2NldBgmSRtaFEgD6ATRhYJdovv3PvEj9L9Jq0XIO7FmMGY9gD0/4q0wcEKIH160EDJ8OC6W6gm0fvpVlSzSVAUUlFUSKSiiaCJj5UHUO9/Y+KpcxkCwYFYLG0jqNTBh2kn8PNaOuWAO4oMli5cqydDee8iIJP0/tUPM5U302JEgSII06h1sZJG/QxFbPGy6sLj9moOZ4XOGVB54MN5gxP1oPPOK5Qsv2qKyteSCQUYFfiIvPMYsYO5pOH8TGKVDgDEQ/FBBAtGue4Fx2BneK3GW4WwfmTlIg/gQT8/wAqx/HuClMS0zMhoAAHUSIHSwnr5sELN5Qggg7QAQGMgtvfeLGJMaaiu5LtDQsaugJkzpudxtaTEn2lYWffDHONaEDaCZtIbqLz/wCVcthI0usMrA26Azus9TAHz2oKnHxDDNJlYvHWADubfEK5yGDpOtluQTvBlrL31GZjvS4WHrcJedvnpV2+cwPIPmp2bw9DAFhAsQ3dQGUSPihgBN7GL9AfdxY/ekm6gRAABC7Qd43BjyKMTEsgElpJkwFMhWb2ue5Pw2O1NFgSd93AGmbEktc2AjSAb3aRXYOoDmPKGkmJN72PQkKbxsfNB0AQpJkEDqzbySJcAyJJbvcG1TcDCJsUY6ekN8JIaJm8bC8iSSYmushlyx0knYzuRy2uTaZv8hWo4TwpTFhp36XGyz3ET/igYyXBi7c0aI3g/eW5HQk2v+FarAy6oIVQK6RQoAFKWoOqK41ClmoOhSUUlULNJSE0TQPmilNJUHJNJXRpKDk0ldVyaABqDxXIDFW1nF1ba4uBMbVOFBoMdluAOxIdIN+aRexPed7C+3QbCn4p6YdCHQMq3lVAIk2Jt3k/WvSaQ0Hm+X4ccNWxHXmYgIbTFtT7dWk38d6iY/DCyAgSJB6mOWCIFh1uOpttXomd4bh4m8g9xH0M9NqMPhOGsWmL32M22oPPE4WylNSySCmrSRygQpJPW21vvVYZbhmtyGDWt18TM7C7R8q3P+hw/wCQfv8AXzTn2IFwBQVGQ4TAFoA6fTabi1qukQKIFq6FFUFFBoqAooomqCiikqANJS0lU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russ.ru/images/stories/big/nn/nn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/>
          <a:stretch/>
        </p:blipFill>
        <p:spPr bwMode="auto">
          <a:xfrm>
            <a:off x="4416428" y="1124744"/>
            <a:ext cx="472757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творческого пути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сборник стихотворений «Мечты и звуки» был полон подражаниями Жуковскому, </a:t>
            </a:r>
            <a:r>
              <a:rPr lang="ru-RU" dirty="0" err="1" smtClean="0"/>
              <a:t>Бенедиктову</a:t>
            </a:r>
            <a:r>
              <a:rPr lang="ru-RU" dirty="0" smtClean="0"/>
              <a:t> и пр. Стихи сборника были </a:t>
            </a:r>
            <a:r>
              <a:rPr lang="ru-RU" b="1" dirty="0" smtClean="0"/>
              <a:t>романтическими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Фрагмент стихотворения «Ночь» из первого сборника стихотворений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844824"/>
            <a:ext cx="5482952" cy="429805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Я не сплю, не сплю — не спится,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Сердце </a:t>
            </a:r>
            <a:r>
              <a:rPr lang="ru-RU" dirty="0" err="1"/>
              <a:t>грустию</a:t>
            </a:r>
            <a:r>
              <a:rPr lang="ru-RU" dirty="0"/>
              <a:t> томится,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Сердце плачет в тишине,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Сердце рвется к вышине,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 безмятежному эфиру,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Где, одетая в порфиру,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Блещет яркая звезда.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Ах, туда, туда, туда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 этой звездочке унылой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Чародейственною силой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Занеси меня, мечта! </a:t>
            </a:r>
          </a:p>
        </p:txBody>
      </p:sp>
      <p:pic>
        <p:nvPicPr>
          <p:cNvPr id="4098" name="Picture 2" descr="http://www.raruss.ru/images/stories/big/nn/nn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0"/>
          <a:stretch/>
        </p:blipFill>
        <p:spPr bwMode="auto">
          <a:xfrm>
            <a:off x="467544" y="1683809"/>
            <a:ext cx="2304256" cy="44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0.youla.io/files/images/780_780/5e/94/5e943de7aaab2890b942b1ac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18162"/>
          <a:stretch/>
        </p:blipFill>
        <p:spPr bwMode="auto">
          <a:xfrm>
            <a:off x="4980523" y="1052736"/>
            <a:ext cx="39683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</a:t>
            </a:r>
            <a:r>
              <a:rPr lang="ru-RU" sz="3600" dirty="0" smtClean="0"/>
              <a:t>раткие сведения о поэте (продолжение)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 лирических опытов в духе романтического эпигонства молодой Некрасов вскоре обратился к юмористическим жанрам: полным невзыскательного балагурства поэмам («Провинциальный подьячий в Петербурге»), водевилям («</a:t>
            </a:r>
            <a:r>
              <a:rPr lang="ru-RU" dirty="0" err="1" smtClean="0"/>
              <a:t>Феоктист</a:t>
            </a:r>
            <a:r>
              <a:rPr lang="ru-RU" dirty="0" smtClean="0"/>
              <a:t> </a:t>
            </a:r>
            <a:r>
              <a:rPr lang="ru-RU" dirty="0" err="1" smtClean="0"/>
              <a:t>Онуфриевич</a:t>
            </a:r>
            <a:r>
              <a:rPr lang="ru-RU" dirty="0" smtClean="0"/>
              <a:t> Боб», «Вот что значит влюбиться в актрису»), мелодрамам («Материнское благословенье, или бедность и честь»), повестям о мелком петербургском чиновничестве («Макар Осипович Случайный»)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5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Краткие сведения о поэте (продолжение)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562062"/>
            <a:ext cx="4968552" cy="50352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1842 произошло сближение Некрасова с кружком Белинского, который оказал на молодого поэта огромное идеологическое влияние. Великий критик высоко ценил его стихотворения «В дороге», «Родина» и др. за срывание романтического флера с деревенской и усадебной действительности.</a:t>
            </a:r>
          </a:p>
          <a:p>
            <a:r>
              <a:rPr lang="ru-RU" sz="2400" dirty="0" smtClean="0"/>
              <a:t>Основной темой творчества Некрасова становится </a:t>
            </a:r>
            <a:r>
              <a:rPr lang="ru-RU" sz="2400" b="1" dirty="0" smtClean="0"/>
              <a:t>тема народа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AutoShape 2" descr="Белинский Виссарион Григорь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319537" cy="47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70291"/>
            <a:ext cx="3242172" cy="5155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народа в лирике</a:t>
            </a:r>
            <a:br>
              <a:rPr lang="ru-RU" dirty="0" smtClean="0"/>
            </a:br>
            <a:r>
              <a:rPr lang="ru-RU" dirty="0" smtClean="0"/>
              <a:t>Н. А. Некрасова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4" y="1744216"/>
            <a:ext cx="5263753" cy="4781128"/>
          </a:xfrm>
        </p:spPr>
        <p:txBody>
          <a:bodyPr>
            <a:noAutofit/>
          </a:bodyPr>
          <a:lstStyle/>
          <a:p>
            <a:r>
              <a:rPr lang="ru-RU" sz="2300" dirty="0" smtClean="0"/>
              <a:t>Тема народа раскрывается во многих произведениях Н. А. Некрасова. Самые известные из них:</a:t>
            </a:r>
          </a:p>
          <a:p>
            <a:r>
              <a:rPr lang="ru-RU" sz="2300" dirty="0" smtClean="0"/>
              <a:t>«Железная дорога»;</a:t>
            </a:r>
          </a:p>
          <a:p>
            <a:r>
              <a:rPr lang="ru-RU" sz="2300" dirty="0" smtClean="0"/>
              <a:t>«Вчерашний день, часу в шестом...»;</a:t>
            </a:r>
          </a:p>
          <a:p>
            <a:r>
              <a:rPr lang="ru-RU" sz="2300" dirty="0" smtClean="0"/>
              <a:t>«Размышления у парадного подъезда»;</a:t>
            </a:r>
          </a:p>
          <a:p>
            <a:r>
              <a:rPr lang="ru-RU" sz="2300" dirty="0" smtClean="0"/>
              <a:t>«Кому на Руси жить хорошо» и др.</a:t>
            </a:r>
          </a:p>
          <a:p>
            <a:endParaRPr lang="ru-RU" sz="2300" dirty="0"/>
          </a:p>
          <a:p>
            <a:r>
              <a:rPr lang="ru-RU" sz="2300" dirty="0" smtClean="0"/>
              <a:t>Данная презентация посвящена стихотворению «Железная дорога», поэтому рассмотрим его подробнее.</a:t>
            </a:r>
          </a:p>
        </p:txBody>
      </p:sp>
      <p:sp>
        <p:nvSpPr>
          <p:cNvPr id="4" name="AutoShape 2" descr="https://s1.livelib.ru/boocover/1000740784/200/264f/boo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1.livelib.ru/boocover/1000740784/200/264f/boo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TsTRW_BmV553v8tUbauuH6Dp1GYcNYzLtCeg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3819"/>
          <a:stretch/>
        </p:blipFill>
        <p:spPr bwMode="auto">
          <a:xfrm>
            <a:off x="5156587" y="1484784"/>
            <a:ext cx="372392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7537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Стихотворение «Железная дорога» написано </a:t>
            </a:r>
            <a:r>
              <a:rPr lang="ru-RU" dirty="0" err="1" smtClean="0"/>
              <a:t>Н.А.Некрасовым</a:t>
            </a:r>
            <a:r>
              <a:rPr lang="ru-RU" dirty="0" smtClean="0"/>
              <a:t> в 1864 г. Опубликована была в 1865 г. в журнале «Современник».</a:t>
            </a:r>
          </a:p>
          <a:p>
            <a:r>
              <a:rPr lang="ru-RU" dirty="0" smtClean="0"/>
              <a:t>В основу стихотворения легло строительство Николаевской железной дороги в 1843-1851 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69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«Железная дорога»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ru-RU" dirty="0" smtClean="0"/>
              <a:t>Стихотворение начинается введением:                              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08920"/>
            <a:ext cx="4600575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14" y="404663"/>
            <a:ext cx="3255681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617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Стихотворение Н. А. Некрасова «Железная дорога»</vt:lpstr>
      <vt:lpstr>Краткие сведения о поэте</vt:lpstr>
      <vt:lpstr>Начало творческого пути</vt:lpstr>
      <vt:lpstr>Фрагмент стихотворения «Ночь» из первого сборника стихотворений</vt:lpstr>
      <vt:lpstr>Краткие сведения о поэте (продолжение)</vt:lpstr>
      <vt:lpstr>Краткие сведения о поэте (продолжение)</vt:lpstr>
      <vt:lpstr>Тема народа в лирике Н. А. Некрасова</vt:lpstr>
      <vt:lpstr>«Железная дорога»</vt:lpstr>
      <vt:lpstr>«Железная дорога»</vt:lpstr>
      <vt:lpstr>«Железная дорога»</vt:lpstr>
      <vt:lpstr>«Железная дорога»</vt:lpstr>
      <vt:lpstr>«Железная дорога»</vt:lpstr>
      <vt:lpstr>«Железная дорога»</vt:lpstr>
      <vt:lpstr>Вопросы и задания</vt:lpstr>
      <vt:lpstr>Вопросы и задания (продолжение)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Поэма Н. А. Некрасова «Железная дорога»</dc:title>
  <dc:creator>Наталья Филипенкова</dc:creator>
  <cp:lastModifiedBy>Наталья Филипенкова</cp:lastModifiedBy>
  <cp:revision>21</cp:revision>
  <dcterms:created xsi:type="dcterms:W3CDTF">2022-06-07T14:58:14Z</dcterms:created>
  <dcterms:modified xsi:type="dcterms:W3CDTF">2022-06-07T17:07:33Z</dcterms:modified>
</cp:coreProperties>
</file>